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2.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5"/>
  </p:notesMasterIdLst>
  <p:sldIdLst>
    <p:sldId id="256" r:id="rId2"/>
    <p:sldId id="288" r:id="rId3"/>
    <p:sldId id="291" r:id="rId4"/>
    <p:sldId id="264" r:id="rId5"/>
    <p:sldId id="271" r:id="rId6"/>
    <p:sldId id="3294" r:id="rId7"/>
    <p:sldId id="261" r:id="rId8"/>
    <p:sldId id="262" r:id="rId9"/>
    <p:sldId id="3274" r:id="rId10"/>
    <p:sldId id="3270" r:id="rId11"/>
    <p:sldId id="3271" r:id="rId12"/>
    <p:sldId id="3272" r:id="rId13"/>
    <p:sldId id="3273" r:id="rId14"/>
    <p:sldId id="3275" r:id="rId15"/>
    <p:sldId id="3090" r:id="rId16"/>
    <p:sldId id="3089" r:id="rId17"/>
    <p:sldId id="266" r:id="rId18"/>
    <p:sldId id="3292" r:id="rId19"/>
    <p:sldId id="3167" r:id="rId20"/>
    <p:sldId id="259" r:id="rId21"/>
    <p:sldId id="260" r:id="rId22"/>
    <p:sldId id="3276" r:id="rId23"/>
    <p:sldId id="3277" r:id="rId24"/>
    <p:sldId id="3278" r:id="rId25"/>
    <p:sldId id="3279" r:id="rId26"/>
    <p:sldId id="263" r:id="rId27"/>
    <p:sldId id="3295" r:id="rId28"/>
    <p:sldId id="265" r:id="rId29"/>
    <p:sldId id="3138" r:id="rId30"/>
    <p:sldId id="3139" r:id="rId31"/>
    <p:sldId id="3289" r:id="rId32"/>
    <p:sldId id="3290" r:id="rId33"/>
    <p:sldId id="3291" r:id="rId34"/>
    <p:sldId id="3135" r:id="rId35"/>
    <p:sldId id="3296" r:id="rId36"/>
    <p:sldId id="3120" r:id="rId37"/>
    <p:sldId id="3126" r:id="rId38"/>
    <p:sldId id="3127" r:id="rId39"/>
    <p:sldId id="3121" r:id="rId40"/>
    <p:sldId id="3297" r:id="rId41"/>
    <p:sldId id="274" r:id="rId42"/>
    <p:sldId id="278" r:id="rId43"/>
    <p:sldId id="281" r:id="rId44"/>
    <p:sldId id="279" r:id="rId45"/>
    <p:sldId id="284" r:id="rId46"/>
    <p:sldId id="283" r:id="rId47"/>
    <p:sldId id="285" r:id="rId48"/>
    <p:sldId id="280" r:id="rId49"/>
    <p:sldId id="286" r:id="rId50"/>
    <p:sldId id="290" r:id="rId51"/>
    <p:sldId id="287" r:id="rId52"/>
    <p:sldId id="272" r:id="rId53"/>
    <p:sldId id="297" r:id="rId54"/>
    <p:sldId id="298" r:id="rId55"/>
    <p:sldId id="299" r:id="rId56"/>
    <p:sldId id="300" r:id="rId57"/>
    <p:sldId id="301" r:id="rId58"/>
    <p:sldId id="302" r:id="rId59"/>
    <p:sldId id="306" r:id="rId60"/>
    <p:sldId id="292" r:id="rId61"/>
    <p:sldId id="293" r:id="rId62"/>
    <p:sldId id="267" r:id="rId63"/>
    <p:sldId id="303" r:id="rId64"/>
    <p:sldId id="309" r:id="rId65"/>
    <p:sldId id="304" r:id="rId66"/>
    <p:sldId id="294" r:id="rId67"/>
    <p:sldId id="273" r:id="rId68"/>
    <p:sldId id="307" r:id="rId69"/>
    <p:sldId id="305" r:id="rId70"/>
    <p:sldId id="308" r:id="rId71"/>
    <p:sldId id="310" r:id="rId72"/>
    <p:sldId id="311" r:id="rId73"/>
    <p:sldId id="640" r:id="rId74"/>
    <p:sldId id="319" r:id="rId75"/>
    <p:sldId id="641" r:id="rId76"/>
    <p:sldId id="645" r:id="rId77"/>
    <p:sldId id="646" r:id="rId78"/>
    <p:sldId id="647" r:id="rId79"/>
    <p:sldId id="650" r:id="rId80"/>
    <p:sldId id="651" r:id="rId81"/>
    <p:sldId id="3293" r:id="rId82"/>
    <p:sldId id="295" r:id="rId83"/>
    <p:sldId id="296" r:id="rId84"/>
  </p:sldIdLst>
  <p:sldSz cx="12192000" cy="6858000"/>
  <p:notesSz cx="6858000" cy="9144000"/>
  <p:embeddedFontLst>
    <p:embeddedFont>
      <p:font typeface="Calibri" panose="020F0502020204030204" pitchFamily="34" charset="0"/>
      <p:regular r:id="rId86"/>
      <p:bold r:id="rId87"/>
      <p:italic r:id="rId88"/>
      <p:boldItalic r:id="rId89"/>
    </p:embeddedFont>
    <p:embeddedFont>
      <p:font typeface="Whyte Book" panose="020B0004050101020103" pitchFamily="34" charset="0"/>
      <p:regular r:id="rId90"/>
      <p:italic r:id="rId91"/>
    </p:embeddedFont>
    <p:embeddedFont>
      <p:font typeface="Whyte Medium" panose="020B0004050101020103" pitchFamily="34" charset="0"/>
      <p:regular r:id="rId92"/>
      <p:italic r:id="rId93"/>
    </p:embeddedFont>
  </p:embeddedFontLst>
  <p:custDataLst>
    <p:tags r:id="rId94"/>
  </p:custDataLst>
  <p:defaultTextStyle>
    <a:defPPr>
      <a:defRPr lang="nb-NO"/>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2" algn="l" defTabSz="9142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2036"/>
    <a:srgbClr val="02A96D"/>
    <a:srgbClr val="72D4DB"/>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08" d="100"/>
          <a:sy n="108" d="100"/>
        </p:scale>
        <p:origin x="414" y="10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31" d="100"/>
          <a:sy n="131" d="100"/>
        </p:scale>
        <p:origin x="3876" y="45"/>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744DA-6542-4F2E-8295-BA87C61ED184}"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AB27E419-008F-486C-B7E8-9FDC31A0B6B3}">
      <dgm:prSet phldrT="[Text]"/>
      <dgm:spPr/>
      <dgm:t>
        <a:bodyPr/>
        <a:lstStyle/>
        <a:p>
          <a:r>
            <a:rPr lang="en-GB" dirty="0"/>
            <a:t>Action 1 </a:t>
          </a:r>
        </a:p>
        <a:p>
          <a:r>
            <a:rPr lang="en-GB" dirty="0"/>
            <a:t>Key Facts</a:t>
          </a:r>
        </a:p>
      </dgm:t>
    </dgm:pt>
    <dgm:pt modelId="{209D39D6-F0ED-4BA6-BDD0-9EA280DD6875}" type="parTrans" cxnId="{06200628-CCCC-451D-A2E4-CDB416BC65ED}">
      <dgm:prSet/>
      <dgm:spPr/>
      <dgm:t>
        <a:bodyPr/>
        <a:lstStyle/>
        <a:p>
          <a:endParaRPr lang="en-GB"/>
        </a:p>
      </dgm:t>
    </dgm:pt>
    <dgm:pt modelId="{2279428E-BD08-444C-A678-AA2CC98B3844}" type="sibTrans" cxnId="{06200628-CCCC-451D-A2E4-CDB416BC65ED}">
      <dgm:prSet/>
      <dgm:spPr/>
      <dgm:t>
        <a:bodyPr/>
        <a:lstStyle/>
        <a:p>
          <a:endParaRPr lang="en-GB"/>
        </a:p>
      </dgm:t>
    </dgm:pt>
    <dgm:pt modelId="{DCADF34A-4163-45CB-9EC6-676C5333E306}">
      <dgm:prSet phldrT="[Text]" custT="1"/>
      <dgm:spPr/>
      <dgm:t>
        <a:bodyPr/>
        <a:lstStyle/>
        <a:p>
          <a:r>
            <a:rPr lang="en-GB" sz="1200" dirty="0">
              <a:solidFill>
                <a:schemeClr val="bg1"/>
              </a:solidFill>
            </a:rPr>
            <a:t>Ascertain issue &amp; scale</a:t>
          </a:r>
        </a:p>
      </dgm:t>
    </dgm:pt>
    <dgm:pt modelId="{CF5AF64D-D0C9-424E-A611-9A109E3C1E93}" type="parTrans" cxnId="{35630593-B200-4AA3-AD7B-D028603A392F}">
      <dgm:prSet/>
      <dgm:spPr/>
      <dgm:t>
        <a:bodyPr/>
        <a:lstStyle/>
        <a:p>
          <a:endParaRPr lang="en-GB"/>
        </a:p>
      </dgm:t>
    </dgm:pt>
    <dgm:pt modelId="{1F348F97-68F0-431D-8F56-B46CC5CB46E9}" type="sibTrans" cxnId="{35630593-B200-4AA3-AD7B-D028603A392F}">
      <dgm:prSet/>
      <dgm:spPr/>
      <dgm:t>
        <a:bodyPr/>
        <a:lstStyle/>
        <a:p>
          <a:endParaRPr lang="en-GB"/>
        </a:p>
      </dgm:t>
    </dgm:pt>
    <dgm:pt modelId="{534947A7-CEB6-44C5-A2D4-00622E7560AD}">
      <dgm:prSet phldrT="[Text]"/>
      <dgm:spPr/>
      <dgm:t>
        <a:bodyPr/>
        <a:lstStyle/>
        <a:p>
          <a:r>
            <a:rPr lang="en-GB" dirty="0"/>
            <a:t>Action 2 Fault Find</a:t>
          </a:r>
        </a:p>
      </dgm:t>
    </dgm:pt>
    <dgm:pt modelId="{A0452DD9-53ED-4716-9ABF-65DECC85BE94}" type="parTrans" cxnId="{CA5F2032-4CF1-474B-9933-549F4AAA783C}">
      <dgm:prSet/>
      <dgm:spPr/>
      <dgm:t>
        <a:bodyPr/>
        <a:lstStyle/>
        <a:p>
          <a:endParaRPr lang="en-GB"/>
        </a:p>
      </dgm:t>
    </dgm:pt>
    <dgm:pt modelId="{DD020F55-298A-4103-8849-02A976D47F4D}" type="sibTrans" cxnId="{CA5F2032-4CF1-474B-9933-549F4AAA783C}">
      <dgm:prSet/>
      <dgm:spPr/>
      <dgm:t>
        <a:bodyPr/>
        <a:lstStyle/>
        <a:p>
          <a:endParaRPr lang="en-GB"/>
        </a:p>
      </dgm:t>
    </dgm:pt>
    <dgm:pt modelId="{BA204B55-E912-4058-8062-69DBE339EA35}">
      <dgm:prSet phldrT="[Text]" custT="1"/>
      <dgm:spPr/>
      <dgm:t>
        <a:bodyPr/>
        <a:lstStyle/>
        <a:p>
          <a:r>
            <a:rPr lang="en-GB" sz="1200" dirty="0">
              <a:solidFill>
                <a:schemeClr val="bg1"/>
              </a:solidFill>
            </a:rPr>
            <a:t>Step 1 Management Node</a:t>
          </a:r>
        </a:p>
      </dgm:t>
    </dgm:pt>
    <dgm:pt modelId="{FA50D4EC-04BD-4B55-BFBD-9A3F5D1E2623}" type="parTrans" cxnId="{316E6A7E-821D-4286-AF51-4F6E277421D6}">
      <dgm:prSet/>
      <dgm:spPr/>
      <dgm:t>
        <a:bodyPr/>
        <a:lstStyle/>
        <a:p>
          <a:endParaRPr lang="en-GB"/>
        </a:p>
      </dgm:t>
    </dgm:pt>
    <dgm:pt modelId="{12A17510-522B-4E67-929E-463A73AD472E}" type="sibTrans" cxnId="{316E6A7E-821D-4286-AF51-4F6E277421D6}">
      <dgm:prSet/>
      <dgm:spPr/>
      <dgm:t>
        <a:bodyPr/>
        <a:lstStyle/>
        <a:p>
          <a:endParaRPr lang="en-GB"/>
        </a:p>
      </dgm:t>
    </dgm:pt>
    <dgm:pt modelId="{9AF0C771-C517-4869-9DD7-81A7ABFAE344}">
      <dgm:prSet phldrT="[Text]"/>
      <dgm:spPr/>
      <dgm:t>
        <a:bodyPr/>
        <a:lstStyle/>
        <a:p>
          <a:r>
            <a:rPr lang="en-GB" dirty="0"/>
            <a:t>Action 3 Evidence</a:t>
          </a:r>
        </a:p>
      </dgm:t>
    </dgm:pt>
    <dgm:pt modelId="{9C3CC081-299D-4A35-B39E-F56F0BD9C96B}" type="parTrans" cxnId="{BDDB85B1-CAB2-4E02-B24F-0BBF0439F27E}">
      <dgm:prSet/>
      <dgm:spPr/>
      <dgm:t>
        <a:bodyPr/>
        <a:lstStyle/>
        <a:p>
          <a:endParaRPr lang="en-GB"/>
        </a:p>
      </dgm:t>
    </dgm:pt>
    <dgm:pt modelId="{682ABBB8-52C6-497E-AAB1-A6B8C39E1F35}" type="sibTrans" cxnId="{BDDB85B1-CAB2-4E02-B24F-0BBF0439F27E}">
      <dgm:prSet/>
      <dgm:spPr/>
      <dgm:t>
        <a:bodyPr/>
        <a:lstStyle/>
        <a:p>
          <a:endParaRPr lang="en-GB"/>
        </a:p>
      </dgm:t>
    </dgm:pt>
    <dgm:pt modelId="{01E4FECD-717A-4168-AA7A-C354E9F180D7}">
      <dgm:prSet phldrT="[Text]" custT="1"/>
      <dgm:spPr/>
      <dgm:t>
        <a:bodyPr/>
        <a:lstStyle/>
        <a:p>
          <a:r>
            <a:rPr lang="en-GB" sz="1200" dirty="0">
              <a:solidFill>
                <a:schemeClr val="bg1"/>
              </a:solidFill>
            </a:rPr>
            <a:t>Step 1 Alarms</a:t>
          </a:r>
        </a:p>
      </dgm:t>
    </dgm:pt>
    <dgm:pt modelId="{EBFFE6CB-0693-47FE-A423-C4832D09B71F}" type="parTrans" cxnId="{61A121D4-D827-4FD0-B98A-A1D94BCBFE1D}">
      <dgm:prSet/>
      <dgm:spPr/>
      <dgm:t>
        <a:bodyPr/>
        <a:lstStyle/>
        <a:p>
          <a:endParaRPr lang="en-GB"/>
        </a:p>
      </dgm:t>
    </dgm:pt>
    <dgm:pt modelId="{D3695F2A-86B0-4A27-8D60-6388A1D5E0A7}" type="sibTrans" cxnId="{61A121D4-D827-4FD0-B98A-A1D94BCBFE1D}">
      <dgm:prSet/>
      <dgm:spPr/>
      <dgm:t>
        <a:bodyPr/>
        <a:lstStyle/>
        <a:p>
          <a:endParaRPr lang="en-GB"/>
        </a:p>
      </dgm:t>
    </dgm:pt>
    <dgm:pt modelId="{DA7626A0-FE53-4CDD-8A58-8B88AEA55AAA}">
      <dgm:prSet/>
      <dgm:spPr/>
      <dgm:t>
        <a:bodyPr/>
        <a:lstStyle/>
        <a:p>
          <a:r>
            <a:rPr lang="en-GB"/>
            <a:t>Action 4</a:t>
          </a:r>
        </a:p>
        <a:p>
          <a:r>
            <a:rPr lang="en-GB"/>
            <a:t>Create Request</a:t>
          </a:r>
        </a:p>
      </dgm:t>
    </dgm:pt>
    <dgm:pt modelId="{54AD31C6-FED5-49E6-B2D8-6C718F44485B}" type="parTrans" cxnId="{3C62EB7F-C8C3-408D-84D5-74A67E6FEF66}">
      <dgm:prSet/>
      <dgm:spPr/>
      <dgm:t>
        <a:bodyPr/>
        <a:lstStyle/>
        <a:p>
          <a:endParaRPr lang="en-GB"/>
        </a:p>
      </dgm:t>
    </dgm:pt>
    <dgm:pt modelId="{B721B9A4-5F87-46FE-BF90-C5D982A1CB75}" type="sibTrans" cxnId="{3C62EB7F-C8C3-408D-84D5-74A67E6FEF66}">
      <dgm:prSet/>
      <dgm:spPr/>
      <dgm:t>
        <a:bodyPr/>
        <a:lstStyle/>
        <a:p>
          <a:endParaRPr lang="en-GB"/>
        </a:p>
      </dgm:t>
    </dgm:pt>
    <dgm:pt modelId="{36391CF2-EA58-410D-BE90-7553EDFC9668}">
      <dgm:prSet phldrT="[Text]" custT="1"/>
      <dgm:spPr/>
      <dgm:t>
        <a:bodyPr/>
        <a:lstStyle/>
        <a:p>
          <a:r>
            <a:rPr lang="en-GB" sz="1200" dirty="0">
              <a:solidFill>
                <a:schemeClr val="bg1"/>
              </a:solidFill>
            </a:rPr>
            <a:t>Step 2 Client’s IT</a:t>
          </a:r>
        </a:p>
      </dgm:t>
    </dgm:pt>
    <dgm:pt modelId="{22A86243-23A1-4227-A7E6-55B001F74B15}" type="parTrans" cxnId="{510015E5-8CA2-4844-9D3F-13B2F18C6DBC}">
      <dgm:prSet/>
      <dgm:spPr/>
      <dgm:t>
        <a:bodyPr/>
        <a:lstStyle/>
        <a:p>
          <a:endParaRPr lang="en-GB"/>
        </a:p>
      </dgm:t>
    </dgm:pt>
    <dgm:pt modelId="{BA008A20-454C-4567-A362-E2DC4DB82802}" type="sibTrans" cxnId="{510015E5-8CA2-4844-9D3F-13B2F18C6DBC}">
      <dgm:prSet/>
      <dgm:spPr/>
      <dgm:t>
        <a:bodyPr/>
        <a:lstStyle/>
        <a:p>
          <a:endParaRPr lang="en-GB"/>
        </a:p>
      </dgm:t>
    </dgm:pt>
    <dgm:pt modelId="{7DE6BDD6-1028-4100-B4C7-835FFA4EF26F}">
      <dgm:prSet phldrT="[Text]" custT="1"/>
      <dgm:spPr/>
      <dgm:t>
        <a:bodyPr/>
        <a:lstStyle/>
        <a:p>
          <a:r>
            <a:rPr lang="en-GB" sz="1200" dirty="0">
              <a:solidFill>
                <a:schemeClr val="bg1"/>
              </a:solidFill>
            </a:rPr>
            <a:t>Step 3 Client’s Architecture</a:t>
          </a:r>
        </a:p>
      </dgm:t>
    </dgm:pt>
    <dgm:pt modelId="{B0721BCD-03F2-4E1B-863A-99B737313EF6}" type="parTrans" cxnId="{455C9437-1B28-409C-9168-50E062E4816C}">
      <dgm:prSet/>
      <dgm:spPr/>
      <dgm:t>
        <a:bodyPr/>
        <a:lstStyle/>
        <a:p>
          <a:endParaRPr lang="en-GB"/>
        </a:p>
      </dgm:t>
    </dgm:pt>
    <dgm:pt modelId="{65F13574-03C8-4BCF-8315-54F22B70BB10}" type="sibTrans" cxnId="{455C9437-1B28-409C-9168-50E062E4816C}">
      <dgm:prSet/>
      <dgm:spPr/>
      <dgm:t>
        <a:bodyPr/>
        <a:lstStyle/>
        <a:p>
          <a:endParaRPr lang="en-GB"/>
        </a:p>
      </dgm:t>
    </dgm:pt>
    <dgm:pt modelId="{20B6DD60-E0A6-4B3C-B429-573B339A5AB2}">
      <dgm:prSet phldrT="[Text]" custT="1"/>
      <dgm:spPr/>
      <dgm:t>
        <a:bodyPr/>
        <a:lstStyle/>
        <a:p>
          <a:r>
            <a:rPr lang="en-GB" sz="1200" dirty="0">
              <a:solidFill>
                <a:schemeClr val="bg1"/>
              </a:solidFill>
            </a:rPr>
            <a:t>Step 2 Live View</a:t>
          </a:r>
        </a:p>
      </dgm:t>
    </dgm:pt>
    <dgm:pt modelId="{DFB5FB44-3EDE-4AE8-920D-3FF7C42EEDB2}" type="parTrans" cxnId="{2C59D2AD-EB10-4ACC-A53C-68F12E85CBE8}">
      <dgm:prSet/>
      <dgm:spPr/>
      <dgm:t>
        <a:bodyPr/>
        <a:lstStyle/>
        <a:p>
          <a:endParaRPr lang="en-GB"/>
        </a:p>
      </dgm:t>
    </dgm:pt>
    <dgm:pt modelId="{82FFB374-C9F3-42DF-A8CE-AD8F25B27A85}" type="sibTrans" cxnId="{2C59D2AD-EB10-4ACC-A53C-68F12E85CBE8}">
      <dgm:prSet/>
      <dgm:spPr/>
      <dgm:t>
        <a:bodyPr/>
        <a:lstStyle/>
        <a:p>
          <a:endParaRPr lang="en-GB"/>
        </a:p>
      </dgm:t>
    </dgm:pt>
    <dgm:pt modelId="{09CEBC90-4289-4BF9-B9B0-1E4D66DA30C1}">
      <dgm:prSet phldrT="[Text]" custT="1"/>
      <dgm:spPr/>
      <dgm:t>
        <a:bodyPr/>
        <a:lstStyle/>
        <a:p>
          <a:r>
            <a:rPr lang="en-GB" sz="1200" dirty="0">
              <a:solidFill>
                <a:schemeClr val="bg1"/>
              </a:solidFill>
            </a:rPr>
            <a:t>Step 3 Conference History</a:t>
          </a:r>
        </a:p>
      </dgm:t>
    </dgm:pt>
    <dgm:pt modelId="{F356C645-921B-468E-9C3A-F501935818E6}" type="parTrans" cxnId="{8B341229-2F48-403C-A649-4E76AFCC2424}">
      <dgm:prSet/>
      <dgm:spPr/>
      <dgm:t>
        <a:bodyPr/>
        <a:lstStyle/>
        <a:p>
          <a:endParaRPr lang="en-GB"/>
        </a:p>
      </dgm:t>
    </dgm:pt>
    <dgm:pt modelId="{0436C899-1462-43AD-8D73-73E33BCC88CF}" type="sibTrans" cxnId="{8B341229-2F48-403C-A649-4E76AFCC2424}">
      <dgm:prSet/>
      <dgm:spPr/>
      <dgm:t>
        <a:bodyPr/>
        <a:lstStyle/>
        <a:p>
          <a:endParaRPr lang="en-GB"/>
        </a:p>
      </dgm:t>
    </dgm:pt>
    <dgm:pt modelId="{8CA2F42B-EC42-4637-86AC-3E266980E376}">
      <dgm:prSet phldrT="[Text]" custT="1"/>
      <dgm:spPr/>
      <dgm:t>
        <a:bodyPr/>
        <a:lstStyle/>
        <a:p>
          <a:r>
            <a:rPr lang="en-GB" sz="1200" dirty="0">
              <a:solidFill>
                <a:schemeClr val="bg1"/>
              </a:solidFill>
            </a:rPr>
            <a:t>Step 4 Participant History</a:t>
          </a:r>
        </a:p>
      </dgm:t>
    </dgm:pt>
    <dgm:pt modelId="{827CBD30-159B-43FE-9786-F600553C7749}" type="parTrans" cxnId="{B4AB4B5C-E86F-4FD3-940E-6BEBBF896DC9}">
      <dgm:prSet/>
      <dgm:spPr/>
      <dgm:t>
        <a:bodyPr/>
        <a:lstStyle/>
        <a:p>
          <a:endParaRPr lang="en-GB"/>
        </a:p>
      </dgm:t>
    </dgm:pt>
    <dgm:pt modelId="{2FEA9297-ABE5-482F-93EF-11A98702F255}" type="sibTrans" cxnId="{B4AB4B5C-E86F-4FD3-940E-6BEBBF896DC9}">
      <dgm:prSet/>
      <dgm:spPr/>
      <dgm:t>
        <a:bodyPr/>
        <a:lstStyle/>
        <a:p>
          <a:endParaRPr lang="en-GB"/>
        </a:p>
      </dgm:t>
    </dgm:pt>
    <dgm:pt modelId="{41E61A8A-F364-406A-BA7B-E3BE737B27D9}">
      <dgm:prSet custT="1"/>
      <dgm:spPr/>
      <dgm:t>
        <a:bodyPr/>
        <a:lstStyle/>
        <a:p>
          <a:r>
            <a:rPr lang="en-GB" sz="1200" dirty="0">
              <a:solidFill>
                <a:schemeClr val="bg1"/>
              </a:solidFill>
            </a:rPr>
            <a:t>Step 1 Open a ticket</a:t>
          </a:r>
        </a:p>
      </dgm:t>
    </dgm:pt>
    <dgm:pt modelId="{A7879E35-C0C9-40DD-8B72-D69F4DFD8D36}" type="parTrans" cxnId="{C8F9673A-8B91-4767-8961-F2585B2B5701}">
      <dgm:prSet/>
      <dgm:spPr/>
      <dgm:t>
        <a:bodyPr/>
        <a:lstStyle/>
        <a:p>
          <a:endParaRPr lang="en-GB"/>
        </a:p>
      </dgm:t>
    </dgm:pt>
    <dgm:pt modelId="{0627E1DB-DD8C-4C9F-B1FF-E546D7B343DE}" type="sibTrans" cxnId="{C8F9673A-8B91-4767-8961-F2585B2B5701}">
      <dgm:prSet/>
      <dgm:spPr/>
      <dgm:t>
        <a:bodyPr/>
        <a:lstStyle/>
        <a:p>
          <a:endParaRPr lang="en-GB"/>
        </a:p>
      </dgm:t>
    </dgm:pt>
    <dgm:pt modelId="{4945F106-E921-4C10-AAD1-28627EE98142}">
      <dgm:prSet custT="1"/>
      <dgm:spPr/>
      <dgm:t>
        <a:bodyPr/>
        <a:lstStyle/>
        <a:p>
          <a:r>
            <a:rPr lang="en-GB" sz="1200">
              <a:solidFill>
                <a:schemeClr val="bg1"/>
              </a:solidFill>
            </a:rPr>
            <a:t>Step 3 Complete Form</a:t>
          </a:r>
        </a:p>
      </dgm:t>
    </dgm:pt>
    <dgm:pt modelId="{4AB4439F-AEE3-47D3-9EE7-DEFBF133885F}" type="parTrans" cxnId="{7499A56A-E9FD-4B84-A5E6-0B4E5E7F0EA7}">
      <dgm:prSet/>
      <dgm:spPr/>
      <dgm:t>
        <a:bodyPr/>
        <a:lstStyle/>
        <a:p>
          <a:endParaRPr lang="en-GB"/>
        </a:p>
      </dgm:t>
    </dgm:pt>
    <dgm:pt modelId="{5B67DD74-B985-43E9-B3AE-DA02288C0B78}" type="sibTrans" cxnId="{7499A56A-E9FD-4B84-A5E6-0B4E5E7F0EA7}">
      <dgm:prSet/>
      <dgm:spPr/>
      <dgm:t>
        <a:bodyPr/>
        <a:lstStyle/>
        <a:p>
          <a:endParaRPr lang="en-GB"/>
        </a:p>
      </dgm:t>
    </dgm:pt>
    <dgm:pt modelId="{44059595-98EB-4097-AFE0-207F47E27414}">
      <dgm:prSet custT="1"/>
      <dgm:spPr/>
      <dgm:t>
        <a:bodyPr/>
        <a:lstStyle/>
        <a:p>
          <a:r>
            <a:rPr lang="en-GB" sz="1200">
              <a:solidFill>
                <a:schemeClr val="bg1"/>
              </a:solidFill>
            </a:rPr>
            <a:t>Step 4 Attachments</a:t>
          </a:r>
        </a:p>
      </dgm:t>
    </dgm:pt>
    <dgm:pt modelId="{2380AF1A-995A-4CE9-9BF1-23264B13AE71}" type="parTrans" cxnId="{B1DBB15F-2FF8-428E-9D53-6E8E99D52463}">
      <dgm:prSet/>
      <dgm:spPr/>
      <dgm:t>
        <a:bodyPr/>
        <a:lstStyle/>
        <a:p>
          <a:endParaRPr lang="en-GB"/>
        </a:p>
      </dgm:t>
    </dgm:pt>
    <dgm:pt modelId="{F6FC44BF-563B-412F-941C-274FC82EBEF2}" type="sibTrans" cxnId="{B1DBB15F-2FF8-428E-9D53-6E8E99D52463}">
      <dgm:prSet/>
      <dgm:spPr/>
      <dgm:t>
        <a:bodyPr/>
        <a:lstStyle/>
        <a:p>
          <a:endParaRPr lang="en-GB"/>
        </a:p>
      </dgm:t>
    </dgm:pt>
    <dgm:pt modelId="{83802C2C-8F97-4F30-BA6C-C64B74FAD1F8}">
      <dgm:prSet custT="1"/>
      <dgm:spPr/>
      <dgm:t>
        <a:bodyPr/>
        <a:lstStyle/>
        <a:p>
          <a:r>
            <a:rPr lang="en-GB" sz="1200" dirty="0">
              <a:solidFill>
                <a:schemeClr val="bg1"/>
              </a:solidFill>
            </a:rPr>
            <a:t>Step 5 Check &amp; Submit</a:t>
          </a:r>
        </a:p>
      </dgm:t>
    </dgm:pt>
    <dgm:pt modelId="{363F5B92-C2D7-4627-8AF7-A3E7A2C345CF}" type="parTrans" cxnId="{D0AD76A8-41BC-4A99-A796-A1768F1AF6D9}">
      <dgm:prSet/>
      <dgm:spPr/>
      <dgm:t>
        <a:bodyPr/>
        <a:lstStyle/>
        <a:p>
          <a:endParaRPr lang="en-GB"/>
        </a:p>
      </dgm:t>
    </dgm:pt>
    <dgm:pt modelId="{C6B26604-22AB-42EF-9781-D35726B46DD9}" type="sibTrans" cxnId="{D0AD76A8-41BC-4A99-A796-A1768F1AF6D9}">
      <dgm:prSet/>
      <dgm:spPr/>
      <dgm:t>
        <a:bodyPr/>
        <a:lstStyle/>
        <a:p>
          <a:endParaRPr lang="en-GB"/>
        </a:p>
      </dgm:t>
    </dgm:pt>
    <dgm:pt modelId="{A89AB39D-9286-4159-8D3D-A9B9DA75456B}">
      <dgm:prSet custT="1"/>
      <dgm:spPr/>
      <dgm:t>
        <a:bodyPr/>
        <a:lstStyle/>
        <a:p>
          <a:r>
            <a:rPr lang="en-GB" sz="1200" dirty="0">
              <a:solidFill>
                <a:schemeClr val="bg1"/>
              </a:solidFill>
            </a:rPr>
            <a:t>Step 6 Pexip Tech Support</a:t>
          </a:r>
        </a:p>
      </dgm:t>
    </dgm:pt>
    <dgm:pt modelId="{E8951395-9EBC-4EBF-8902-CF3DCD04DE81}" type="parTrans" cxnId="{BC5B78A1-98FE-400D-AF6D-A09A73F4EBF0}">
      <dgm:prSet/>
      <dgm:spPr/>
      <dgm:t>
        <a:bodyPr/>
        <a:lstStyle/>
        <a:p>
          <a:endParaRPr lang="en-GB"/>
        </a:p>
      </dgm:t>
    </dgm:pt>
    <dgm:pt modelId="{8CDDD49F-CFC2-4A94-AD56-9E1A0111E0A4}" type="sibTrans" cxnId="{BC5B78A1-98FE-400D-AF6D-A09A73F4EBF0}">
      <dgm:prSet/>
      <dgm:spPr/>
      <dgm:t>
        <a:bodyPr/>
        <a:lstStyle/>
        <a:p>
          <a:endParaRPr lang="en-GB"/>
        </a:p>
      </dgm:t>
    </dgm:pt>
    <dgm:pt modelId="{13CDD239-7F23-4482-85FA-4503A8297D7E}">
      <dgm:prSet custT="1"/>
      <dgm:spPr/>
      <dgm:t>
        <a:bodyPr/>
        <a:lstStyle/>
        <a:p>
          <a:r>
            <a:rPr lang="en-GB" sz="1200">
              <a:solidFill>
                <a:schemeClr val="bg1"/>
              </a:solidFill>
            </a:rPr>
            <a:t>Step 2 Set SLA priority Level </a:t>
          </a:r>
        </a:p>
      </dgm:t>
    </dgm:pt>
    <dgm:pt modelId="{6F4FAF9C-7F42-44ED-9887-D462BEF96A42}" type="parTrans" cxnId="{79B128B0-A465-4899-91F5-5900FD5E55BB}">
      <dgm:prSet/>
      <dgm:spPr/>
      <dgm:t>
        <a:bodyPr/>
        <a:lstStyle/>
        <a:p>
          <a:endParaRPr lang="en-GB"/>
        </a:p>
      </dgm:t>
    </dgm:pt>
    <dgm:pt modelId="{367D53F5-FABF-46A1-89A9-81B793DBD026}" type="sibTrans" cxnId="{79B128B0-A465-4899-91F5-5900FD5E55BB}">
      <dgm:prSet/>
      <dgm:spPr/>
      <dgm:t>
        <a:bodyPr/>
        <a:lstStyle/>
        <a:p>
          <a:endParaRPr lang="en-GB"/>
        </a:p>
      </dgm:t>
    </dgm:pt>
    <dgm:pt modelId="{37220E60-28BD-49A0-860C-AB8D59422C3A}">
      <dgm:prSet phldrT="[Text]" custT="1"/>
      <dgm:spPr/>
      <dgm:t>
        <a:bodyPr/>
        <a:lstStyle/>
        <a:p>
          <a:r>
            <a:rPr lang="en-GB" sz="1200" dirty="0">
              <a:solidFill>
                <a:schemeClr val="bg1"/>
              </a:solidFill>
            </a:rPr>
            <a:t>Step 6 Snapshot &amp; Packet Capture</a:t>
          </a:r>
        </a:p>
      </dgm:t>
    </dgm:pt>
    <dgm:pt modelId="{109A9C6D-DF44-4ECB-AACF-5A41EDDB9464}" type="parTrans" cxnId="{B989F019-D80A-4801-9B4E-0B4E450685A2}">
      <dgm:prSet/>
      <dgm:spPr/>
      <dgm:t>
        <a:bodyPr/>
        <a:lstStyle/>
        <a:p>
          <a:endParaRPr lang="en-AU"/>
        </a:p>
      </dgm:t>
    </dgm:pt>
    <dgm:pt modelId="{39D40F78-EF4B-4306-AE68-2FDC9C526685}" type="sibTrans" cxnId="{B989F019-D80A-4801-9B4E-0B4E450685A2}">
      <dgm:prSet/>
      <dgm:spPr/>
      <dgm:t>
        <a:bodyPr/>
        <a:lstStyle/>
        <a:p>
          <a:endParaRPr lang="en-AU"/>
        </a:p>
      </dgm:t>
    </dgm:pt>
    <dgm:pt modelId="{6D3BAB47-FD62-4A8B-BDFA-BB8D4554950F}">
      <dgm:prSet phldrT="[Text]" custT="1"/>
      <dgm:spPr/>
      <dgm:t>
        <a:bodyPr/>
        <a:lstStyle/>
        <a:p>
          <a:r>
            <a:rPr lang="en-GB" sz="1200" dirty="0">
              <a:solidFill>
                <a:schemeClr val="bg1"/>
              </a:solidFill>
            </a:rPr>
            <a:t>Step 5 Test Calling</a:t>
          </a:r>
        </a:p>
      </dgm:t>
    </dgm:pt>
    <dgm:pt modelId="{5BF94B24-F1EB-447E-8CAB-16F01F4796FD}" type="parTrans" cxnId="{357C5C47-2FE5-4B4C-A985-920B8A89087D}">
      <dgm:prSet/>
      <dgm:spPr/>
      <dgm:t>
        <a:bodyPr/>
        <a:lstStyle/>
        <a:p>
          <a:endParaRPr lang="en-AU"/>
        </a:p>
      </dgm:t>
    </dgm:pt>
    <dgm:pt modelId="{621AB510-7D20-4B8A-83C4-E734BBDFFFFE}" type="sibTrans" cxnId="{357C5C47-2FE5-4B4C-A985-920B8A89087D}">
      <dgm:prSet/>
      <dgm:spPr/>
      <dgm:t>
        <a:bodyPr/>
        <a:lstStyle/>
        <a:p>
          <a:endParaRPr lang="en-AU"/>
        </a:p>
      </dgm:t>
    </dgm:pt>
    <dgm:pt modelId="{2EBD4D89-F098-4B6F-A84D-2F922BEA6D05}">
      <dgm:prSet custT="1"/>
      <dgm:spPr/>
      <dgm:t>
        <a:bodyPr/>
        <a:lstStyle/>
        <a:p>
          <a:r>
            <a:rPr lang="en-GB" sz="1200" dirty="0">
              <a:solidFill>
                <a:schemeClr val="bg1"/>
              </a:solidFill>
            </a:rPr>
            <a:t>Step 5a Email</a:t>
          </a:r>
        </a:p>
      </dgm:t>
    </dgm:pt>
    <dgm:pt modelId="{C93FF77F-59A8-47EF-B3F8-E52EBBCFAEBC}" type="parTrans" cxnId="{8D9C080B-F89B-4091-B7B6-A61A76518B8E}">
      <dgm:prSet/>
      <dgm:spPr/>
      <dgm:t>
        <a:bodyPr/>
        <a:lstStyle/>
        <a:p>
          <a:endParaRPr lang="en-AU"/>
        </a:p>
      </dgm:t>
    </dgm:pt>
    <dgm:pt modelId="{A36C199F-E2ED-436D-A092-0EAAA9F9DA78}" type="sibTrans" cxnId="{8D9C080B-F89B-4091-B7B6-A61A76518B8E}">
      <dgm:prSet/>
      <dgm:spPr/>
      <dgm:t>
        <a:bodyPr/>
        <a:lstStyle/>
        <a:p>
          <a:endParaRPr lang="en-AU"/>
        </a:p>
      </dgm:t>
    </dgm:pt>
    <dgm:pt modelId="{A7FBA5CB-C3A6-4812-9CD7-D2ED8E16AA68}" type="pres">
      <dgm:prSet presAssocID="{0F1744DA-6542-4F2E-8295-BA87C61ED184}" presName="rootnode" presStyleCnt="0">
        <dgm:presLayoutVars>
          <dgm:chMax/>
          <dgm:chPref/>
          <dgm:dir/>
          <dgm:animLvl val="lvl"/>
        </dgm:presLayoutVars>
      </dgm:prSet>
      <dgm:spPr/>
    </dgm:pt>
    <dgm:pt modelId="{227DAA80-545D-46E0-81DD-91C546097965}" type="pres">
      <dgm:prSet presAssocID="{AB27E419-008F-486C-B7E8-9FDC31A0B6B3}" presName="composite" presStyleCnt="0"/>
      <dgm:spPr/>
    </dgm:pt>
    <dgm:pt modelId="{51206009-BB03-4797-A281-339B6F2D48E1}" type="pres">
      <dgm:prSet presAssocID="{AB27E419-008F-486C-B7E8-9FDC31A0B6B3}" presName="bentUpArrow1" presStyleLbl="alignImgPlace1" presStyleIdx="0" presStyleCnt="3" custScaleX="230518" custScaleY="65494" custLinFactY="-2446" custLinFactNeighborX="21719" custLinFactNeighborY="-100000"/>
      <dgm:spPr/>
    </dgm:pt>
    <dgm:pt modelId="{28787A37-787D-4D23-B407-0BA3B5C0B047}" type="pres">
      <dgm:prSet presAssocID="{AB27E419-008F-486C-B7E8-9FDC31A0B6B3}" presName="ParentText" presStyleLbl="node1" presStyleIdx="0" presStyleCnt="4" custScaleY="65631" custLinFactX="-99793" custLinFactNeighborX="-100000" custLinFactNeighborY="6724">
        <dgm:presLayoutVars>
          <dgm:chMax val="1"/>
          <dgm:chPref val="1"/>
          <dgm:bulletEnabled val="1"/>
        </dgm:presLayoutVars>
      </dgm:prSet>
      <dgm:spPr/>
    </dgm:pt>
    <dgm:pt modelId="{95FF735B-B121-4D3A-97F8-8AE36C684698}" type="pres">
      <dgm:prSet presAssocID="{AB27E419-008F-486C-B7E8-9FDC31A0B6B3}" presName="ChildText" presStyleLbl="revTx" presStyleIdx="0" presStyleCnt="4" custScaleX="132551" custScaleY="51220" custLinFactX="-100000" custLinFactNeighborX="-127031" custLinFactNeighborY="66154">
        <dgm:presLayoutVars>
          <dgm:chMax val="0"/>
          <dgm:chPref val="0"/>
          <dgm:bulletEnabled val="1"/>
        </dgm:presLayoutVars>
      </dgm:prSet>
      <dgm:spPr/>
    </dgm:pt>
    <dgm:pt modelId="{67DD86C9-B6B1-4EF4-8122-DCDFDAD270B8}" type="pres">
      <dgm:prSet presAssocID="{2279428E-BD08-444C-A678-AA2CC98B3844}" presName="sibTrans" presStyleCnt="0"/>
      <dgm:spPr/>
    </dgm:pt>
    <dgm:pt modelId="{D6C5734E-4591-440C-BB2A-401B787174A0}" type="pres">
      <dgm:prSet presAssocID="{534947A7-CEB6-44C5-A2D4-00622E7560AD}" presName="composite" presStyleCnt="0"/>
      <dgm:spPr/>
    </dgm:pt>
    <dgm:pt modelId="{98BA8792-83F9-41BF-BAB5-3DDF5C0CB855}" type="pres">
      <dgm:prSet presAssocID="{534947A7-CEB6-44C5-A2D4-00622E7560AD}" presName="bentUpArrow1" presStyleLbl="alignImgPlace1" presStyleIdx="1" presStyleCnt="3" custAng="5400000" custFlipHor="1" custScaleX="82610" custScaleY="161384" custLinFactX="60531" custLinFactY="-47407" custLinFactNeighborX="100000" custLinFactNeighborY="-100000"/>
      <dgm:spPr/>
    </dgm:pt>
    <dgm:pt modelId="{554EB0FF-01D5-421C-B994-A0C4F2791B7B}" type="pres">
      <dgm:prSet presAssocID="{534947A7-CEB6-44C5-A2D4-00622E7560AD}" presName="ParentText" presStyleLbl="node1" presStyleIdx="1" presStyleCnt="4" custScaleX="144972" custScaleY="60792" custLinFactNeighborX="83753" custLinFactNeighborY="-73868">
        <dgm:presLayoutVars>
          <dgm:chMax val="1"/>
          <dgm:chPref val="1"/>
          <dgm:bulletEnabled val="1"/>
        </dgm:presLayoutVars>
      </dgm:prSet>
      <dgm:spPr/>
    </dgm:pt>
    <dgm:pt modelId="{FCE601BB-3EDD-4590-A980-CB0C6D2C0781}" type="pres">
      <dgm:prSet presAssocID="{534947A7-CEB6-44C5-A2D4-00622E7560AD}" presName="ChildText" presStyleLbl="revTx" presStyleIdx="1" presStyleCnt="4" custScaleX="202318" custScaleY="126253" custLinFactNeighborX="2468" custLinFactNeighborY="-17268">
        <dgm:presLayoutVars>
          <dgm:chMax val="0"/>
          <dgm:chPref val="0"/>
          <dgm:bulletEnabled val="1"/>
        </dgm:presLayoutVars>
      </dgm:prSet>
      <dgm:spPr/>
    </dgm:pt>
    <dgm:pt modelId="{F70EDEF4-C308-4820-AD74-A508D472FB0B}" type="pres">
      <dgm:prSet presAssocID="{DD020F55-298A-4103-8849-02A976D47F4D}" presName="sibTrans" presStyleCnt="0"/>
      <dgm:spPr/>
    </dgm:pt>
    <dgm:pt modelId="{1408FA9A-967E-4BFC-B08F-B932D625F769}" type="pres">
      <dgm:prSet presAssocID="{9AF0C771-C517-4869-9DD7-81A7ABFAE344}" presName="composite" presStyleCnt="0"/>
      <dgm:spPr/>
    </dgm:pt>
    <dgm:pt modelId="{4DD947BD-1C17-4E23-9D41-A43DE6484875}" type="pres">
      <dgm:prSet presAssocID="{9AF0C771-C517-4869-9DD7-81A7ABFAE344}" presName="bentUpArrow1" presStyleLbl="alignImgPlace1" presStyleIdx="2" presStyleCnt="3" custAng="0" custScaleX="161640" custScaleY="85317" custLinFactX="27794" custLinFactY="-41347" custLinFactNeighborX="100000" custLinFactNeighborY="-100000"/>
      <dgm:spPr/>
    </dgm:pt>
    <dgm:pt modelId="{616A46C6-9D00-4A94-BDBF-5B0369D4B11D}" type="pres">
      <dgm:prSet presAssocID="{9AF0C771-C517-4869-9DD7-81A7ABFAE344}" presName="ParentText" presStyleLbl="node1" presStyleIdx="2" presStyleCnt="4" custScaleX="140084" custScaleY="53886" custLinFactNeighborX="-21246" custLinFactNeighborY="-82963">
        <dgm:presLayoutVars>
          <dgm:chMax val="1"/>
          <dgm:chPref val="1"/>
          <dgm:bulletEnabled val="1"/>
        </dgm:presLayoutVars>
      </dgm:prSet>
      <dgm:spPr/>
    </dgm:pt>
    <dgm:pt modelId="{ED0DC0EA-27B5-4A62-9BBA-18A076F3250B}" type="pres">
      <dgm:prSet presAssocID="{9AF0C771-C517-4869-9DD7-81A7ABFAE344}" presName="ChildText" presStyleLbl="revTx" presStyleIdx="2" presStyleCnt="4" custScaleX="284432" custScaleY="153314" custLinFactNeighborX="-96753" custLinFactNeighborY="6663">
        <dgm:presLayoutVars>
          <dgm:chMax val="0"/>
          <dgm:chPref val="0"/>
          <dgm:bulletEnabled val="1"/>
        </dgm:presLayoutVars>
      </dgm:prSet>
      <dgm:spPr/>
    </dgm:pt>
    <dgm:pt modelId="{8A280C6A-B008-49BD-B145-EBF134CBFA43}" type="pres">
      <dgm:prSet presAssocID="{682ABBB8-52C6-497E-AAB1-A6B8C39E1F35}" presName="sibTrans" presStyleCnt="0"/>
      <dgm:spPr/>
    </dgm:pt>
    <dgm:pt modelId="{9BD25B19-C3E4-4278-B9A4-272069AF18EE}" type="pres">
      <dgm:prSet presAssocID="{DA7626A0-FE53-4CDD-8A58-8B88AEA55AAA}" presName="composite" presStyleCnt="0"/>
      <dgm:spPr/>
    </dgm:pt>
    <dgm:pt modelId="{B6E7D330-0B54-48E7-B195-407CD728445D}" type="pres">
      <dgm:prSet presAssocID="{DA7626A0-FE53-4CDD-8A58-8B88AEA55AAA}" presName="ParentText" presStyleLbl="node1" presStyleIdx="3" presStyleCnt="4" custScaleX="118510" custScaleY="77711" custLinFactX="39422" custLinFactY="-76287" custLinFactNeighborX="100000" custLinFactNeighborY="-100000">
        <dgm:presLayoutVars>
          <dgm:chMax val="1"/>
          <dgm:chPref val="1"/>
          <dgm:bulletEnabled val="1"/>
        </dgm:presLayoutVars>
      </dgm:prSet>
      <dgm:spPr/>
    </dgm:pt>
    <dgm:pt modelId="{15962489-C3FD-4085-B580-A043D906813C}" type="pres">
      <dgm:prSet presAssocID="{DA7626A0-FE53-4CDD-8A58-8B88AEA55AAA}" presName="FinalChildText" presStyleLbl="revTx" presStyleIdx="3" presStyleCnt="4" custScaleX="149290" custLinFactNeighborX="71619" custLinFactNeighborY="-63481">
        <dgm:presLayoutVars>
          <dgm:chMax val="0"/>
          <dgm:chPref val="0"/>
          <dgm:bulletEnabled val="1"/>
        </dgm:presLayoutVars>
      </dgm:prSet>
      <dgm:spPr/>
    </dgm:pt>
  </dgm:ptLst>
  <dgm:cxnLst>
    <dgm:cxn modelId="{8D9C080B-F89B-4091-B7B6-A61A76518B8E}" srcId="{DA7626A0-FE53-4CDD-8A58-8B88AEA55AAA}" destId="{2EBD4D89-F098-4B6F-A84D-2F922BEA6D05}" srcOrd="5" destOrd="0" parTransId="{C93FF77F-59A8-47EF-B3F8-E52EBBCFAEBC}" sibTransId="{A36C199F-E2ED-436D-A092-0EAAA9F9DA78}"/>
    <dgm:cxn modelId="{3ED3070F-9F55-49FE-AEE1-744EACC6A961}" type="presOf" srcId="{44059595-98EB-4097-AFE0-207F47E27414}" destId="{15962489-C3FD-4085-B580-A043D906813C}" srcOrd="0" destOrd="3" presId="urn:microsoft.com/office/officeart/2005/8/layout/StepDownProcess"/>
    <dgm:cxn modelId="{5CC65C19-763D-4DFD-BEA9-53E24C0B3CBF}" type="presOf" srcId="{DA7626A0-FE53-4CDD-8A58-8B88AEA55AAA}" destId="{B6E7D330-0B54-48E7-B195-407CD728445D}" srcOrd="0" destOrd="0" presId="urn:microsoft.com/office/officeart/2005/8/layout/StepDownProcess"/>
    <dgm:cxn modelId="{B989F019-D80A-4801-9B4E-0B4E450685A2}" srcId="{9AF0C771-C517-4869-9DD7-81A7ABFAE344}" destId="{37220E60-28BD-49A0-860C-AB8D59422C3A}" srcOrd="5" destOrd="0" parTransId="{109A9C6D-DF44-4ECB-AACF-5A41EDDB9464}" sibTransId="{39D40F78-EF4B-4306-AE68-2FDC9C526685}"/>
    <dgm:cxn modelId="{06200628-CCCC-451D-A2E4-CDB416BC65ED}" srcId="{0F1744DA-6542-4F2E-8295-BA87C61ED184}" destId="{AB27E419-008F-486C-B7E8-9FDC31A0B6B3}" srcOrd="0" destOrd="0" parTransId="{209D39D6-F0ED-4BA6-BDD0-9EA280DD6875}" sibTransId="{2279428E-BD08-444C-A678-AA2CC98B3844}"/>
    <dgm:cxn modelId="{8B341229-2F48-403C-A649-4E76AFCC2424}" srcId="{9AF0C771-C517-4869-9DD7-81A7ABFAE344}" destId="{09CEBC90-4289-4BF9-B9B0-1E4D66DA30C1}" srcOrd="2" destOrd="0" parTransId="{F356C645-921B-468E-9C3A-F501935818E6}" sibTransId="{0436C899-1462-43AD-8D73-73E33BCC88CF}"/>
    <dgm:cxn modelId="{7E49A12A-A3FB-4629-9EC1-BA8EF83C805B}" type="presOf" srcId="{8CA2F42B-EC42-4637-86AC-3E266980E376}" destId="{ED0DC0EA-27B5-4A62-9BBA-18A076F3250B}" srcOrd="0" destOrd="3" presId="urn:microsoft.com/office/officeart/2005/8/layout/StepDownProcess"/>
    <dgm:cxn modelId="{CA5F2032-4CF1-474B-9933-549F4AAA783C}" srcId="{0F1744DA-6542-4F2E-8295-BA87C61ED184}" destId="{534947A7-CEB6-44C5-A2D4-00622E7560AD}" srcOrd="1" destOrd="0" parTransId="{A0452DD9-53ED-4716-9ABF-65DECC85BE94}" sibTransId="{DD020F55-298A-4103-8849-02A976D47F4D}"/>
    <dgm:cxn modelId="{AF1C7336-78DC-47ED-BC0E-FC5453ADDF3F}" type="presOf" srcId="{7DE6BDD6-1028-4100-B4C7-835FFA4EF26F}" destId="{FCE601BB-3EDD-4590-A980-CB0C6D2C0781}" srcOrd="0" destOrd="2" presId="urn:microsoft.com/office/officeart/2005/8/layout/StepDownProcess"/>
    <dgm:cxn modelId="{455C9437-1B28-409C-9168-50E062E4816C}" srcId="{534947A7-CEB6-44C5-A2D4-00622E7560AD}" destId="{7DE6BDD6-1028-4100-B4C7-835FFA4EF26F}" srcOrd="2" destOrd="0" parTransId="{B0721BCD-03F2-4E1B-863A-99B737313EF6}" sibTransId="{65F13574-03C8-4BCF-8315-54F22B70BB10}"/>
    <dgm:cxn modelId="{C8F9673A-8B91-4767-8961-F2585B2B5701}" srcId="{DA7626A0-FE53-4CDD-8A58-8B88AEA55AAA}" destId="{41E61A8A-F364-406A-BA7B-E3BE737B27D9}" srcOrd="0" destOrd="0" parTransId="{A7879E35-C0C9-40DD-8B72-D69F4DFD8D36}" sibTransId="{0627E1DB-DD8C-4C9F-B1FF-E546D7B343DE}"/>
    <dgm:cxn modelId="{FCC99C3E-1A51-4344-8CDA-86E30505563D}" type="presOf" srcId="{4945F106-E921-4C10-AAD1-28627EE98142}" destId="{15962489-C3FD-4085-B580-A043D906813C}" srcOrd="0" destOrd="2" presId="urn:microsoft.com/office/officeart/2005/8/layout/StepDownProcess"/>
    <dgm:cxn modelId="{456AD85B-996C-4FF9-A0E1-E785D17FE1B8}" type="presOf" srcId="{6D3BAB47-FD62-4A8B-BDFA-BB8D4554950F}" destId="{ED0DC0EA-27B5-4A62-9BBA-18A076F3250B}" srcOrd="0" destOrd="4" presId="urn:microsoft.com/office/officeart/2005/8/layout/StepDownProcess"/>
    <dgm:cxn modelId="{B4AB4B5C-E86F-4FD3-940E-6BEBBF896DC9}" srcId="{9AF0C771-C517-4869-9DD7-81A7ABFAE344}" destId="{8CA2F42B-EC42-4637-86AC-3E266980E376}" srcOrd="3" destOrd="0" parTransId="{827CBD30-159B-43FE-9786-F600553C7749}" sibTransId="{2FEA9297-ABE5-482F-93EF-11A98702F255}"/>
    <dgm:cxn modelId="{B1DBB15F-2FF8-428E-9D53-6E8E99D52463}" srcId="{DA7626A0-FE53-4CDD-8A58-8B88AEA55AAA}" destId="{44059595-98EB-4097-AFE0-207F47E27414}" srcOrd="3" destOrd="0" parTransId="{2380AF1A-995A-4CE9-9BF1-23264B13AE71}" sibTransId="{F6FC44BF-563B-412F-941C-274FC82EBEF2}"/>
    <dgm:cxn modelId="{4E339043-4911-44AF-9A3E-BCACE022D429}" type="presOf" srcId="{BA204B55-E912-4058-8062-69DBE339EA35}" destId="{FCE601BB-3EDD-4590-A980-CB0C6D2C0781}" srcOrd="0" destOrd="0" presId="urn:microsoft.com/office/officeart/2005/8/layout/StepDownProcess"/>
    <dgm:cxn modelId="{357C5C47-2FE5-4B4C-A985-920B8A89087D}" srcId="{9AF0C771-C517-4869-9DD7-81A7ABFAE344}" destId="{6D3BAB47-FD62-4A8B-BDFA-BB8D4554950F}" srcOrd="4" destOrd="0" parTransId="{5BF94B24-F1EB-447E-8CAB-16F01F4796FD}" sibTransId="{621AB510-7D20-4B8A-83C4-E734BBDFFFFE}"/>
    <dgm:cxn modelId="{7499A56A-E9FD-4B84-A5E6-0B4E5E7F0EA7}" srcId="{DA7626A0-FE53-4CDD-8A58-8B88AEA55AAA}" destId="{4945F106-E921-4C10-AAD1-28627EE98142}" srcOrd="2" destOrd="0" parTransId="{4AB4439F-AEE3-47D3-9EE7-DEFBF133885F}" sibTransId="{5B67DD74-B985-43E9-B3AE-DA02288C0B78}"/>
    <dgm:cxn modelId="{5E2F2B6B-7C01-41F8-A70B-F5C4DC7076EB}" type="presOf" srcId="{41E61A8A-F364-406A-BA7B-E3BE737B27D9}" destId="{15962489-C3FD-4085-B580-A043D906813C}" srcOrd="0" destOrd="0" presId="urn:microsoft.com/office/officeart/2005/8/layout/StepDownProcess"/>
    <dgm:cxn modelId="{E1713752-886C-427A-B5A2-752F0A55DDD6}" type="presOf" srcId="{01E4FECD-717A-4168-AA7A-C354E9F180D7}" destId="{ED0DC0EA-27B5-4A62-9BBA-18A076F3250B}" srcOrd="0" destOrd="0" presId="urn:microsoft.com/office/officeart/2005/8/layout/StepDownProcess"/>
    <dgm:cxn modelId="{7C8EDD52-1D28-4239-91F0-B943ABA2BE20}" type="presOf" srcId="{9AF0C771-C517-4869-9DD7-81A7ABFAE344}" destId="{616A46C6-9D00-4A94-BDBF-5B0369D4B11D}" srcOrd="0" destOrd="0" presId="urn:microsoft.com/office/officeart/2005/8/layout/StepDownProcess"/>
    <dgm:cxn modelId="{40F5E755-EDA5-4AC1-9057-0605DD131016}" type="presOf" srcId="{83802C2C-8F97-4F30-BA6C-C64B74FAD1F8}" destId="{15962489-C3FD-4085-B580-A043D906813C}" srcOrd="0" destOrd="4" presId="urn:microsoft.com/office/officeart/2005/8/layout/StepDownProcess"/>
    <dgm:cxn modelId="{D0CC507B-DF46-4527-BB86-F597D22AA384}" type="presOf" srcId="{09CEBC90-4289-4BF9-B9B0-1E4D66DA30C1}" destId="{ED0DC0EA-27B5-4A62-9BBA-18A076F3250B}" srcOrd="0" destOrd="2" presId="urn:microsoft.com/office/officeart/2005/8/layout/StepDownProcess"/>
    <dgm:cxn modelId="{316E6A7E-821D-4286-AF51-4F6E277421D6}" srcId="{534947A7-CEB6-44C5-A2D4-00622E7560AD}" destId="{BA204B55-E912-4058-8062-69DBE339EA35}" srcOrd="0" destOrd="0" parTransId="{FA50D4EC-04BD-4B55-BFBD-9A3F5D1E2623}" sibTransId="{12A17510-522B-4E67-929E-463A73AD472E}"/>
    <dgm:cxn modelId="{3C62EB7F-C8C3-408D-84D5-74A67E6FEF66}" srcId="{0F1744DA-6542-4F2E-8295-BA87C61ED184}" destId="{DA7626A0-FE53-4CDD-8A58-8B88AEA55AAA}" srcOrd="3" destOrd="0" parTransId="{54AD31C6-FED5-49E6-B2D8-6C718F44485B}" sibTransId="{B721B9A4-5F87-46FE-BF90-C5D982A1CB75}"/>
    <dgm:cxn modelId="{35630593-B200-4AA3-AD7B-D028603A392F}" srcId="{AB27E419-008F-486C-B7E8-9FDC31A0B6B3}" destId="{DCADF34A-4163-45CB-9EC6-676C5333E306}" srcOrd="0" destOrd="0" parTransId="{CF5AF64D-D0C9-424E-A611-9A109E3C1E93}" sibTransId="{1F348F97-68F0-431D-8F56-B46CC5CB46E9}"/>
    <dgm:cxn modelId="{27ABDE96-9565-4861-8E69-A352F78AC6AF}" type="presOf" srcId="{13CDD239-7F23-4482-85FA-4503A8297D7E}" destId="{15962489-C3FD-4085-B580-A043D906813C}" srcOrd="0" destOrd="1" presId="urn:microsoft.com/office/officeart/2005/8/layout/StepDownProcess"/>
    <dgm:cxn modelId="{BC5B78A1-98FE-400D-AF6D-A09A73F4EBF0}" srcId="{DA7626A0-FE53-4CDD-8A58-8B88AEA55AAA}" destId="{A89AB39D-9286-4159-8D3D-A9B9DA75456B}" srcOrd="6" destOrd="0" parTransId="{E8951395-9EBC-4EBF-8902-CF3DCD04DE81}" sibTransId="{8CDDD49F-CFC2-4A94-AD56-9E1A0111E0A4}"/>
    <dgm:cxn modelId="{D0AD76A8-41BC-4A99-A796-A1768F1AF6D9}" srcId="{DA7626A0-FE53-4CDD-8A58-8B88AEA55AAA}" destId="{83802C2C-8F97-4F30-BA6C-C64B74FAD1F8}" srcOrd="4" destOrd="0" parTransId="{363F5B92-C2D7-4627-8AF7-A3E7A2C345CF}" sibTransId="{C6B26604-22AB-42EF-9781-D35726B46DD9}"/>
    <dgm:cxn modelId="{2C59D2AD-EB10-4ACC-A53C-68F12E85CBE8}" srcId="{9AF0C771-C517-4869-9DD7-81A7ABFAE344}" destId="{20B6DD60-E0A6-4B3C-B429-573B339A5AB2}" srcOrd="1" destOrd="0" parTransId="{DFB5FB44-3EDE-4AE8-920D-3FF7C42EEDB2}" sibTransId="{82FFB374-C9F3-42DF-A8CE-AD8F25B27A85}"/>
    <dgm:cxn modelId="{79B128B0-A465-4899-91F5-5900FD5E55BB}" srcId="{DA7626A0-FE53-4CDD-8A58-8B88AEA55AAA}" destId="{13CDD239-7F23-4482-85FA-4503A8297D7E}" srcOrd="1" destOrd="0" parTransId="{6F4FAF9C-7F42-44ED-9887-D462BEF96A42}" sibTransId="{367D53F5-FABF-46A1-89A9-81B793DBD026}"/>
    <dgm:cxn modelId="{BDDB85B1-CAB2-4E02-B24F-0BBF0439F27E}" srcId="{0F1744DA-6542-4F2E-8295-BA87C61ED184}" destId="{9AF0C771-C517-4869-9DD7-81A7ABFAE344}" srcOrd="2" destOrd="0" parTransId="{9C3CC081-299D-4A35-B39E-F56F0BD9C96B}" sibTransId="{682ABBB8-52C6-497E-AAB1-A6B8C39E1F35}"/>
    <dgm:cxn modelId="{AB1ED3B1-E8A0-48BC-A42A-20B7463DC91E}" type="presOf" srcId="{2EBD4D89-F098-4B6F-A84D-2F922BEA6D05}" destId="{15962489-C3FD-4085-B580-A043D906813C}" srcOrd="0" destOrd="5" presId="urn:microsoft.com/office/officeart/2005/8/layout/StepDownProcess"/>
    <dgm:cxn modelId="{FD2CE8BA-F30E-4782-86F8-8A815C797E30}" type="presOf" srcId="{DCADF34A-4163-45CB-9EC6-676C5333E306}" destId="{95FF735B-B121-4D3A-97F8-8AE36C684698}" srcOrd="0" destOrd="0" presId="urn:microsoft.com/office/officeart/2005/8/layout/StepDownProcess"/>
    <dgm:cxn modelId="{5E5672CB-585C-4FF6-9FC1-F4D2DA017E6F}" type="presOf" srcId="{AB27E419-008F-486C-B7E8-9FDC31A0B6B3}" destId="{28787A37-787D-4D23-B407-0BA3B5C0B047}" srcOrd="0" destOrd="0" presId="urn:microsoft.com/office/officeart/2005/8/layout/StepDownProcess"/>
    <dgm:cxn modelId="{5A91C8D0-9842-4FB7-9DB7-AEE9CEA981B3}" type="presOf" srcId="{534947A7-CEB6-44C5-A2D4-00622E7560AD}" destId="{554EB0FF-01D5-421C-B994-A0C4F2791B7B}" srcOrd="0" destOrd="0" presId="urn:microsoft.com/office/officeart/2005/8/layout/StepDownProcess"/>
    <dgm:cxn modelId="{61A121D4-D827-4FD0-B98A-A1D94BCBFE1D}" srcId="{9AF0C771-C517-4869-9DD7-81A7ABFAE344}" destId="{01E4FECD-717A-4168-AA7A-C354E9F180D7}" srcOrd="0" destOrd="0" parTransId="{EBFFE6CB-0693-47FE-A423-C4832D09B71F}" sibTransId="{D3695F2A-86B0-4A27-8D60-6388A1D5E0A7}"/>
    <dgm:cxn modelId="{D40F51D5-CB63-4596-9351-3837F07D1E1F}" type="presOf" srcId="{37220E60-28BD-49A0-860C-AB8D59422C3A}" destId="{ED0DC0EA-27B5-4A62-9BBA-18A076F3250B}" srcOrd="0" destOrd="5" presId="urn:microsoft.com/office/officeart/2005/8/layout/StepDownProcess"/>
    <dgm:cxn modelId="{BC7335D8-722F-4328-9A1B-3D92D9BC6AC2}" type="presOf" srcId="{20B6DD60-E0A6-4B3C-B429-573B339A5AB2}" destId="{ED0DC0EA-27B5-4A62-9BBA-18A076F3250B}" srcOrd="0" destOrd="1" presId="urn:microsoft.com/office/officeart/2005/8/layout/StepDownProcess"/>
    <dgm:cxn modelId="{1085A8D9-7DBC-42B5-A1CF-806C5A538B9B}" type="presOf" srcId="{36391CF2-EA58-410D-BE90-7553EDFC9668}" destId="{FCE601BB-3EDD-4590-A980-CB0C6D2C0781}" srcOrd="0" destOrd="1" presId="urn:microsoft.com/office/officeart/2005/8/layout/StepDownProcess"/>
    <dgm:cxn modelId="{63C2DDDF-4F91-400D-AF73-4F7C5323EDE8}" type="presOf" srcId="{A89AB39D-9286-4159-8D3D-A9B9DA75456B}" destId="{15962489-C3FD-4085-B580-A043D906813C}" srcOrd="0" destOrd="6" presId="urn:microsoft.com/office/officeart/2005/8/layout/StepDownProcess"/>
    <dgm:cxn modelId="{510015E5-8CA2-4844-9D3F-13B2F18C6DBC}" srcId="{534947A7-CEB6-44C5-A2D4-00622E7560AD}" destId="{36391CF2-EA58-410D-BE90-7553EDFC9668}" srcOrd="1" destOrd="0" parTransId="{22A86243-23A1-4227-A7E6-55B001F74B15}" sibTransId="{BA008A20-454C-4567-A362-E2DC4DB82802}"/>
    <dgm:cxn modelId="{84E6C2EE-9566-459E-A362-E5789CABF807}" type="presOf" srcId="{0F1744DA-6542-4F2E-8295-BA87C61ED184}" destId="{A7FBA5CB-C3A6-4812-9CD7-D2ED8E16AA68}" srcOrd="0" destOrd="0" presId="urn:microsoft.com/office/officeart/2005/8/layout/StepDownProcess"/>
    <dgm:cxn modelId="{F0B95F50-3059-4814-B3E2-8322BEC4817A}" type="presParOf" srcId="{A7FBA5CB-C3A6-4812-9CD7-D2ED8E16AA68}" destId="{227DAA80-545D-46E0-81DD-91C546097965}" srcOrd="0" destOrd="0" presId="urn:microsoft.com/office/officeart/2005/8/layout/StepDownProcess"/>
    <dgm:cxn modelId="{13970A50-D4A7-43CD-870F-BD61CD33F1F1}" type="presParOf" srcId="{227DAA80-545D-46E0-81DD-91C546097965}" destId="{51206009-BB03-4797-A281-339B6F2D48E1}" srcOrd="0" destOrd="0" presId="urn:microsoft.com/office/officeart/2005/8/layout/StepDownProcess"/>
    <dgm:cxn modelId="{A0F7D3FB-52F3-4768-9CCB-F668BB5D4107}" type="presParOf" srcId="{227DAA80-545D-46E0-81DD-91C546097965}" destId="{28787A37-787D-4D23-B407-0BA3B5C0B047}" srcOrd="1" destOrd="0" presId="urn:microsoft.com/office/officeart/2005/8/layout/StepDownProcess"/>
    <dgm:cxn modelId="{1F15554C-CED2-420F-8E05-F408CAF850F3}" type="presParOf" srcId="{227DAA80-545D-46E0-81DD-91C546097965}" destId="{95FF735B-B121-4D3A-97F8-8AE36C684698}" srcOrd="2" destOrd="0" presId="urn:microsoft.com/office/officeart/2005/8/layout/StepDownProcess"/>
    <dgm:cxn modelId="{CB654BE4-0916-47E0-BAD9-34B14E32B939}" type="presParOf" srcId="{A7FBA5CB-C3A6-4812-9CD7-D2ED8E16AA68}" destId="{67DD86C9-B6B1-4EF4-8122-DCDFDAD270B8}" srcOrd="1" destOrd="0" presId="urn:microsoft.com/office/officeart/2005/8/layout/StepDownProcess"/>
    <dgm:cxn modelId="{E37CED46-FAA1-40E4-8214-D35B084DAA30}" type="presParOf" srcId="{A7FBA5CB-C3A6-4812-9CD7-D2ED8E16AA68}" destId="{D6C5734E-4591-440C-BB2A-401B787174A0}" srcOrd="2" destOrd="0" presId="urn:microsoft.com/office/officeart/2005/8/layout/StepDownProcess"/>
    <dgm:cxn modelId="{669E2C3F-EA0E-4847-90EE-B085FF9CCB5D}" type="presParOf" srcId="{D6C5734E-4591-440C-BB2A-401B787174A0}" destId="{98BA8792-83F9-41BF-BAB5-3DDF5C0CB855}" srcOrd="0" destOrd="0" presId="urn:microsoft.com/office/officeart/2005/8/layout/StepDownProcess"/>
    <dgm:cxn modelId="{8C89EB6D-0AAD-4D8E-BA4C-51E2171BA69B}" type="presParOf" srcId="{D6C5734E-4591-440C-BB2A-401B787174A0}" destId="{554EB0FF-01D5-421C-B994-A0C4F2791B7B}" srcOrd="1" destOrd="0" presId="urn:microsoft.com/office/officeart/2005/8/layout/StepDownProcess"/>
    <dgm:cxn modelId="{FB53A6C5-022A-4E93-833D-609BF7027652}" type="presParOf" srcId="{D6C5734E-4591-440C-BB2A-401B787174A0}" destId="{FCE601BB-3EDD-4590-A980-CB0C6D2C0781}" srcOrd="2" destOrd="0" presId="urn:microsoft.com/office/officeart/2005/8/layout/StepDownProcess"/>
    <dgm:cxn modelId="{0EE9460A-F636-4F8A-91E6-5B27297E2D68}" type="presParOf" srcId="{A7FBA5CB-C3A6-4812-9CD7-D2ED8E16AA68}" destId="{F70EDEF4-C308-4820-AD74-A508D472FB0B}" srcOrd="3" destOrd="0" presId="urn:microsoft.com/office/officeart/2005/8/layout/StepDownProcess"/>
    <dgm:cxn modelId="{E8BB419E-674C-433B-89E4-4028BA27C67D}" type="presParOf" srcId="{A7FBA5CB-C3A6-4812-9CD7-D2ED8E16AA68}" destId="{1408FA9A-967E-4BFC-B08F-B932D625F769}" srcOrd="4" destOrd="0" presId="urn:microsoft.com/office/officeart/2005/8/layout/StepDownProcess"/>
    <dgm:cxn modelId="{CB8A34EA-695D-4271-ADC0-26E950F59EDB}" type="presParOf" srcId="{1408FA9A-967E-4BFC-B08F-B932D625F769}" destId="{4DD947BD-1C17-4E23-9D41-A43DE6484875}" srcOrd="0" destOrd="0" presId="urn:microsoft.com/office/officeart/2005/8/layout/StepDownProcess"/>
    <dgm:cxn modelId="{5DEEA4BB-DBA1-4299-B63B-576B06E47080}" type="presParOf" srcId="{1408FA9A-967E-4BFC-B08F-B932D625F769}" destId="{616A46C6-9D00-4A94-BDBF-5B0369D4B11D}" srcOrd="1" destOrd="0" presId="urn:microsoft.com/office/officeart/2005/8/layout/StepDownProcess"/>
    <dgm:cxn modelId="{FCFA271A-1AC4-4932-9097-F6E0E8149607}" type="presParOf" srcId="{1408FA9A-967E-4BFC-B08F-B932D625F769}" destId="{ED0DC0EA-27B5-4A62-9BBA-18A076F3250B}" srcOrd="2" destOrd="0" presId="urn:microsoft.com/office/officeart/2005/8/layout/StepDownProcess"/>
    <dgm:cxn modelId="{3A114F05-71E2-4632-8274-CC41EA28E840}" type="presParOf" srcId="{A7FBA5CB-C3A6-4812-9CD7-D2ED8E16AA68}" destId="{8A280C6A-B008-49BD-B145-EBF134CBFA43}" srcOrd="5" destOrd="0" presId="urn:microsoft.com/office/officeart/2005/8/layout/StepDownProcess"/>
    <dgm:cxn modelId="{168CA93A-CC07-4D98-8E94-3408A9ECC234}" type="presParOf" srcId="{A7FBA5CB-C3A6-4812-9CD7-D2ED8E16AA68}" destId="{9BD25B19-C3E4-4278-B9A4-272069AF18EE}" srcOrd="6" destOrd="0" presId="urn:microsoft.com/office/officeart/2005/8/layout/StepDownProcess"/>
    <dgm:cxn modelId="{00CD51F2-AC29-4307-B032-6FD6DB39A204}" type="presParOf" srcId="{9BD25B19-C3E4-4278-B9A4-272069AF18EE}" destId="{B6E7D330-0B54-48E7-B195-407CD728445D}" srcOrd="0" destOrd="0" presId="urn:microsoft.com/office/officeart/2005/8/layout/StepDownProcess"/>
    <dgm:cxn modelId="{58C3B303-356B-4417-B90D-183807764EC6}" type="presParOf" srcId="{9BD25B19-C3E4-4278-B9A4-272069AF18EE}" destId="{15962489-C3FD-4085-B580-A043D906813C}" srcOrd="1" destOrd="0" presId="urn:microsoft.com/office/officeart/2005/8/layout/StepDown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06009-BB03-4797-A281-339B6F2D48E1}">
      <dsp:nvSpPr>
        <dsp:cNvPr id="0" name=""/>
        <dsp:cNvSpPr/>
      </dsp:nvSpPr>
      <dsp:spPr>
        <a:xfrm rot="5400000">
          <a:off x="2392350" y="-882132"/>
          <a:ext cx="688633" cy="275937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787A37-787D-4D23-B407-0BA3B5C0B047}">
      <dsp:nvSpPr>
        <dsp:cNvPr id="0" name=""/>
        <dsp:cNvSpPr/>
      </dsp:nvSpPr>
      <dsp:spPr>
        <a:xfrm>
          <a:off x="0" y="106871"/>
          <a:ext cx="1770015" cy="81313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Action 1 </a:t>
          </a:r>
        </a:p>
        <a:p>
          <a:pPr marL="0" lvl="0" indent="0" algn="ctr" defTabSz="622300">
            <a:lnSpc>
              <a:spcPct val="90000"/>
            </a:lnSpc>
            <a:spcBef>
              <a:spcPct val="0"/>
            </a:spcBef>
            <a:spcAft>
              <a:spcPct val="35000"/>
            </a:spcAft>
            <a:buNone/>
          </a:pPr>
          <a:r>
            <a:rPr lang="en-GB" sz="1400" kern="1200" dirty="0"/>
            <a:t>Key Facts</a:t>
          </a:r>
        </a:p>
      </dsp:txBody>
      <dsp:txXfrm>
        <a:off x="39701" y="146572"/>
        <a:ext cx="1690613" cy="733735"/>
      </dsp:txXfrm>
    </dsp:sp>
    <dsp:sp modelId="{95FF735B-B121-4D3A-97F8-8AE36C684698}">
      <dsp:nvSpPr>
        <dsp:cNvPr id="0" name=""/>
        <dsp:cNvSpPr/>
      </dsp:nvSpPr>
      <dsp:spPr>
        <a:xfrm>
          <a:off x="310222" y="835505"/>
          <a:ext cx="1706383" cy="512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a:solidFill>
                <a:schemeClr val="bg1"/>
              </a:solidFill>
            </a:rPr>
            <a:t>Ascertain issue &amp; scale</a:t>
          </a:r>
        </a:p>
      </dsp:txBody>
      <dsp:txXfrm>
        <a:off x="310222" y="835505"/>
        <a:ext cx="1706383" cy="512905"/>
      </dsp:txXfrm>
    </dsp:sp>
    <dsp:sp modelId="{98BA8792-83F9-41BF-BAB5-3DDF5C0CB855}">
      <dsp:nvSpPr>
        <dsp:cNvPr id="0" name=""/>
        <dsp:cNvSpPr/>
      </dsp:nvSpPr>
      <dsp:spPr>
        <a:xfrm rot="10800000" flipH="1">
          <a:off x="5216761" y="754013"/>
          <a:ext cx="1696865" cy="98886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4EB0FF-01D5-421C-B994-A0C4F2791B7B}">
      <dsp:nvSpPr>
        <dsp:cNvPr id="0" name=""/>
        <dsp:cNvSpPr/>
      </dsp:nvSpPr>
      <dsp:spPr>
        <a:xfrm>
          <a:off x="4423727" y="361981"/>
          <a:ext cx="2566027" cy="75318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Action 2 Fault Find</a:t>
          </a:r>
        </a:p>
      </dsp:txBody>
      <dsp:txXfrm>
        <a:off x="4460501" y="398755"/>
        <a:ext cx="2492479" cy="679636"/>
      </dsp:txXfrm>
    </dsp:sp>
    <dsp:sp modelId="{FCE601BB-3EDD-4590-A980-CB0C6D2C0781}">
      <dsp:nvSpPr>
        <dsp:cNvPr id="0" name=""/>
        <dsp:cNvSpPr/>
      </dsp:nvSpPr>
      <dsp:spPr>
        <a:xfrm>
          <a:off x="4482488" y="848085"/>
          <a:ext cx="2604522" cy="1264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a:solidFill>
                <a:schemeClr val="bg1"/>
              </a:solidFill>
            </a:rPr>
            <a:t>Step 1 Management Node</a:t>
          </a:r>
        </a:p>
        <a:p>
          <a:pPr marL="114300" lvl="1" indent="-114300" algn="l" defTabSz="533400">
            <a:lnSpc>
              <a:spcPct val="90000"/>
            </a:lnSpc>
            <a:spcBef>
              <a:spcPct val="0"/>
            </a:spcBef>
            <a:spcAft>
              <a:spcPct val="15000"/>
            </a:spcAft>
            <a:buChar char="•"/>
          </a:pPr>
          <a:r>
            <a:rPr lang="en-GB" sz="1200" kern="1200" dirty="0">
              <a:solidFill>
                <a:schemeClr val="bg1"/>
              </a:solidFill>
            </a:rPr>
            <a:t>Step 2 Client’s IT</a:t>
          </a:r>
        </a:p>
        <a:p>
          <a:pPr marL="114300" lvl="1" indent="-114300" algn="l" defTabSz="533400">
            <a:lnSpc>
              <a:spcPct val="90000"/>
            </a:lnSpc>
            <a:spcBef>
              <a:spcPct val="0"/>
            </a:spcBef>
            <a:spcAft>
              <a:spcPct val="15000"/>
            </a:spcAft>
            <a:buChar char="•"/>
          </a:pPr>
          <a:r>
            <a:rPr lang="en-GB" sz="1200" kern="1200" dirty="0">
              <a:solidFill>
                <a:schemeClr val="bg1"/>
              </a:solidFill>
            </a:rPr>
            <a:t>Step 3 Client’s Architecture</a:t>
          </a:r>
        </a:p>
      </dsp:txBody>
      <dsp:txXfrm>
        <a:off x="4482488" y="848085"/>
        <a:ext cx="2604522" cy="1264268"/>
      </dsp:txXfrm>
    </dsp:sp>
    <dsp:sp modelId="{4DD947BD-1C17-4E23-9D41-A43DE6484875}">
      <dsp:nvSpPr>
        <dsp:cNvPr id="0" name=""/>
        <dsp:cNvSpPr/>
      </dsp:nvSpPr>
      <dsp:spPr>
        <a:xfrm rot="5400000">
          <a:off x="7025823" y="2207960"/>
          <a:ext cx="897062" cy="193488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6A46C6-9D00-4A94-BDBF-5B0369D4B11D}">
      <dsp:nvSpPr>
        <dsp:cNvPr id="0" name=""/>
        <dsp:cNvSpPr/>
      </dsp:nvSpPr>
      <dsp:spPr>
        <a:xfrm>
          <a:off x="4409520" y="2155317"/>
          <a:ext cx="2479509" cy="6676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Action 3 Evidence</a:t>
          </a:r>
        </a:p>
      </dsp:txBody>
      <dsp:txXfrm>
        <a:off x="4442116" y="2187913"/>
        <a:ext cx="2414317" cy="602430"/>
      </dsp:txXfrm>
    </dsp:sp>
    <dsp:sp modelId="{ED0DC0EA-27B5-4A62-9BBA-18A076F3250B}">
      <dsp:nvSpPr>
        <dsp:cNvPr id="0" name=""/>
        <dsp:cNvSpPr/>
      </dsp:nvSpPr>
      <dsp:spPr>
        <a:xfrm>
          <a:off x="4477665" y="2815472"/>
          <a:ext cx="3661609" cy="1535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a:solidFill>
                <a:schemeClr val="bg1"/>
              </a:solidFill>
            </a:rPr>
            <a:t>Step 1 Alarms</a:t>
          </a:r>
        </a:p>
        <a:p>
          <a:pPr marL="114300" lvl="1" indent="-114300" algn="l" defTabSz="533400">
            <a:lnSpc>
              <a:spcPct val="90000"/>
            </a:lnSpc>
            <a:spcBef>
              <a:spcPct val="0"/>
            </a:spcBef>
            <a:spcAft>
              <a:spcPct val="15000"/>
            </a:spcAft>
            <a:buChar char="•"/>
          </a:pPr>
          <a:r>
            <a:rPr lang="en-GB" sz="1200" kern="1200" dirty="0">
              <a:solidFill>
                <a:schemeClr val="bg1"/>
              </a:solidFill>
            </a:rPr>
            <a:t>Step 2 Live View</a:t>
          </a:r>
        </a:p>
        <a:p>
          <a:pPr marL="114300" lvl="1" indent="-114300" algn="l" defTabSz="533400">
            <a:lnSpc>
              <a:spcPct val="90000"/>
            </a:lnSpc>
            <a:spcBef>
              <a:spcPct val="0"/>
            </a:spcBef>
            <a:spcAft>
              <a:spcPct val="15000"/>
            </a:spcAft>
            <a:buChar char="•"/>
          </a:pPr>
          <a:r>
            <a:rPr lang="en-GB" sz="1200" kern="1200" dirty="0">
              <a:solidFill>
                <a:schemeClr val="bg1"/>
              </a:solidFill>
            </a:rPr>
            <a:t>Step 3 Conference History</a:t>
          </a:r>
        </a:p>
        <a:p>
          <a:pPr marL="114300" lvl="1" indent="-114300" algn="l" defTabSz="533400">
            <a:lnSpc>
              <a:spcPct val="90000"/>
            </a:lnSpc>
            <a:spcBef>
              <a:spcPct val="0"/>
            </a:spcBef>
            <a:spcAft>
              <a:spcPct val="15000"/>
            </a:spcAft>
            <a:buChar char="•"/>
          </a:pPr>
          <a:r>
            <a:rPr lang="en-GB" sz="1200" kern="1200" dirty="0">
              <a:solidFill>
                <a:schemeClr val="bg1"/>
              </a:solidFill>
            </a:rPr>
            <a:t>Step 4 Participant History</a:t>
          </a:r>
        </a:p>
        <a:p>
          <a:pPr marL="114300" lvl="1" indent="-114300" algn="l" defTabSz="533400">
            <a:lnSpc>
              <a:spcPct val="90000"/>
            </a:lnSpc>
            <a:spcBef>
              <a:spcPct val="0"/>
            </a:spcBef>
            <a:spcAft>
              <a:spcPct val="15000"/>
            </a:spcAft>
            <a:buChar char="•"/>
          </a:pPr>
          <a:r>
            <a:rPr lang="en-GB" sz="1200" kern="1200" dirty="0">
              <a:solidFill>
                <a:schemeClr val="bg1"/>
              </a:solidFill>
            </a:rPr>
            <a:t>Step 5 Test Calling</a:t>
          </a:r>
        </a:p>
        <a:p>
          <a:pPr marL="114300" lvl="1" indent="-114300" algn="l" defTabSz="533400">
            <a:lnSpc>
              <a:spcPct val="90000"/>
            </a:lnSpc>
            <a:spcBef>
              <a:spcPct val="0"/>
            </a:spcBef>
            <a:spcAft>
              <a:spcPct val="15000"/>
            </a:spcAft>
            <a:buChar char="•"/>
          </a:pPr>
          <a:r>
            <a:rPr lang="en-GB" sz="1200" kern="1200" dirty="0">
              <a:solidFill>
                <a:schemeClr val="bg1"/>
              </a:solidFill>
            </a:rPr>
            <a:t>Step 6 Snapshot &amp; Packet Capture</a:t>
          </a:r>
        </a:p>
      </dsp:txBody>
      <dsp:txXfrm>
        <a:off x="4477665" y="2815472"/>
        <a:ext cx="3661609" cy="1535251"/>
      </dsp:txXfrm>
    </dsp:sp>
    <dsp:sp modelId="{B6E7D330-0B54-48E7-B195-407CD728445D}">
      <dsp:nvSpPr>
        <dsp:cNvPr id="0" name=""/>
        <dsp:cNvSpPr/>
      </dsp:nvSpPr>
      <dsp:spPr>
        <a:xfrm>
          <a:off x="9097661" y="2047885"/>
          <a:ext cx="2097645" cy="96280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Action 4</a:t>
          </a:r>
        </a:p>
        <a:p>
          <a:pPr marL="0" lvl="0" indent="0" algn="ctr" defTabSz="622300">
            <a:lnSpc>
              <a:spcPct val="90000"/>
            </a:lnSpc>
            <a:spcBef>
              <a:spcPct val="0"/>
            </a:spcBef>
            <a:spcAft>
              <a:spcPct val="35000"/>
            </a:spcAft>
            <a:buNone/>
          </a:pPr>
          <a:r>
            <a:rPr lang="en-GB" sz="1400" kern="1200"/>
            <a:t>Create Request</a:t>
          </a:r>
        </a:p>
      </dsp:txBody>
      <dsp:txXfrm>
        <a:off x="9144670" y="2094894"/>
        <a:ext cx="2003627" cy="868785"/>
      </dsp:txXfrm>
    </dsp:sp>
    <dsp:sp modelId="{15962489-C3FD-4085-B580-A043D906813C}">
      <dsp:nvSpPr>
        <dsp:cNvPr id="0" name=""/>
        <dsp:cNvSpPr/>
      </dsp:nvSpPr>
      <dsp:spPr>
        <a:xfrm>
          <a:off x="9168416" y="3576402"/>
          <a:ext cx="1921871" cy="100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a:solidFill>
                <a:schemeClr val="bg1"/>
              </a:solidFill>
            </a:rPr>
            <a:t>Step 1 Open a ticket</a:t>
          </a:r>
        </a:p>
        <a:p>
          <a:pPr marL="114300" lvl="1" indent="-114300" algn="l" defTabSz="533400">
            <a:lnSpc>
              <a:spcPct val="90000"/>
            </a:lnSpc>
            <a:spcBef>
              <a:spcPct val="0"/>
            </a:spcBef>
            <a:spcAft>
              <a:spcPct val="15000"/>
            </a:spcAft>
            <a:buChar char="•"/>
          </a:pPr>
          <a:r>
            <a:rPr lang="en-GB" sz="1200" kern="1200">
              <a:solidFill>
                <a:schemeClr val="bg1"/>
              </a:solidFill>
            </a:rPr>
            <a:t>Step 2 Set SLA priority Level </a:t>
          </a:r>
        </a:p>
        <a:p>
          <a:pPr marL="114300" lvl="1" indent="-114300" algn="l" defTabSz="533400">
            <a:lnSpc>
              <a:spcPct val="90000"/>
            </a:lnSpc>
            <a:spcBef>
              <a:spcPct val="0"/>
            </a:spcBef>
            <a:spcAft>
              <a:spcPct val="15000"/>
            </a:spcAft>
            <a:buChar char="•"/>
          </a:pPr>
          <a:r>
            <a:rPr lang="en-GB" sz="1200" kern="1200">
              <a:solidFill>
                <a:schemeClr val="bg1"/>
              </a:solidFill>
            </a:rPr>
            <a:t>Step 3 Complete Form</a:t>
          </a:r>
        </a:p>
        <a:p>
          <a:pPr marL="114300" lvl="1" indent="-114300" algn="l" defTabSz="533400">
            <a:lnSpc>
              <a:spcPct val="90000"/>
            </a:lnSpc>
            <a:spcBef>
              <a:spcPct val="0"/>
            </a:spcBef>
            <a:spcAft>
              <a:spcPct val="15000"/>
            </a:spcAft>
            <a:buChar char="•"/>
          </a:pPr>
          <a:r>
            <a:rPr lang="en-GB" sz="1200" kern="1200">
              <a:solidFill>
                <a:schemeClr val="bg1"/>
              </a:solidFill>
            </a:rPr>
            <a:t>Step 4 Attachments</a:t>
          </a:r>
        </a:p>
        <a:p>
          <a:pPr marL="114300" lvl="1" indent="-114300" algn="l" defTabSz="533400">
            <a:lnSpc>
              <a:spcPct val="90000"/>
            </a:lnSpc>
            <a:spcBef>
              <a:spcPct val="0"/>
            </a:spcBef>
            <a:spcAft>
              <a:spcPct val="15000"/>
            </a:spcAft>
            <a:buChar char="•"/>
          </a:pPr>
          <a:r>
            <a:rPr lang="en-GB" sz="1200" kern="1200" dirty="0">
              <a:solidFill>
                <a:schemeClr val="bg1"/>
              </a:solidFill>
            </a:rPr>
            <a:t>Step 5 Check &amp; Submit</a:t>
          </a:r>
        </a:p>
        <a:p>
          <a:pPr marL="114300" lvl="1" indent="-114300" algn="l" defTabSz="533400">
            <a:lnSpc>
              <a:spcPct val="90000"/>
            </a:lnSpc>
            <a:spcBef>
              <a:spcPct val="0"/>
            </a:spcBef>
            <a:spcAft>
              <a:spcPct val="15000"/>
            </a:spcAft>
            <a:buChar char="•"/>
          </a:pPr>
          <a:r>
            <a:rPr lang="en-GB" sz="1200" kern="1200" dirty="0">
              <a:solidFill>
                <a:schemeClr val="bg1"/>
              </a:solidFill>
            </a:rPr>
            <a:t>Step 5a Email</a:t>
          </a:r>
        </a:p>
        <a:p>
          <a:pPr marL="114300" lvl="1" indent="-114300" algn="l" defTabSz="533400">
            <a:lnSpc>
              <a:spcPct val="90000"/>
            </a:lnSpc>
            <a:spcBef>
              <a:spcPct val="0"/>
            </a:spcBef>
            <a:spcAft>
              <a:spcPct val="15000"/>
            </a:spcAft>
            <a:buChar char="•"/>
          </a:pPr>
          <a:r>
            <a:rPr lang="en-GB" sz="1200" kern="1200" dirty="0">
              <a:solidFill>
                <a:schemeClr val="bg1"/>
              </a:solidFill>
            </a:rPr>
            <a:t>Step 6 Pexip Tech Support</a:t>
          </a:r>
        </a:p>
      </dsp:txBody>
      <dsp:txXfrm>
        <a:off x="9168416" y="3576402"/>
        <a:ext cx="1921871" cy="100137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924EE-076D-4551-850A-2C890BC2CD36}" type="datetimeFigureOut">
              <a:rPr lang="nb-NO" smtClean="0"/>
              <a:t>27.04.2022</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1CDBE-4748-4E6F-9ED0-0A2934EF90E8}" type="slidenum">
              <a:rPr lang="nb-NO" smtClean="0"/>
              <a:t>‹#›</a:t>
            </a:fld>
            <a:endParaRPr lang="nb-NO"/>
          </a:p>
        </p:txBody>
      </p:sp>
    </p:spTree>
    <p:extLst>
      <p:ext uri="{BB962C8B-B14F-4D97-AF65-F5344CB8AC3E}">
        <p14:creationId xmlns:p14="http://schemas.microsoft.com/office/powerpoint/2010/main" val="35499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pexip.com/admin/server_design.ht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pexip.com/admin/server_design.htm"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pexip.com/admin/vmware_esxi_administration.htm" TargetMode="External"/><Relationship Id="rId4" Type="http://schemas.openxmlformats.org/officeDocument/2006/relationships/hyperlink" Target="https://docs.pexip.com/admin/configuring_vmware.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pexip.com/admin/vmware_esxi_administration.htm#high_availability"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pexip.com/admin/about_software_files.ht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Pexip Infinity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Fully virtualised - Software only design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 fully distributed system</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GB" sz="1200" kern="1200" dirty="0">
                <a:solidFill>
                  <a:schemeClr val="tx1"/>
                </a:solidFill>
                <a:effectLst/>
                <a:latin typeface="+mn-lt"/>
                <a:ea typeface="+mn-ea"/>
                <a:cs typeface="+mn-cs"/>
              </a:rPr>
              <a:t>These three fundamentals of the product are what we set out to deliver in v1 of Pexip Infinity.</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GB" sz="1200" kern="1200" dirty="0">
                <a:solidFill>
                  <a:schemeClr val="tx1"/>
                </a:solidFill>
                <a:effectLst/>
                <a:latin typeface="+mn-lt"/>
                <a:ea typeface="+mn-ea"/>
                <a:cs typeface="+mn-cs"/>
              </a:rPr>
              <a:t>They enable Pexip to provide: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Control</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Over your Data – Full control over where data is stored.</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Over Admin rights – No need to share admin rights outside IT team.</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Over Versioning – Banks, Federal agencies, and others, require control over versioning individually.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Quality of service</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Because dedicated instances avoid one customer impacting the experience for other customers.</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By leverage the scale and performance of the IaaS provider.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Integration</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Easy integration with other IT assets such as directory and other infrastructure.</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Customize look and feel to make this </a:t>
            </a:r>
            <a:r>
              <a:rPr lang="en-GB" sz="1200" i="1" u="sng" kern="1200" dirty="0">
                <a:solidFill>
                  <a:schemeClr val="tx1"/>
                </a:solidFill>
                <a:effectLst/>
                <a:latin typeface="+mn-lt"/>
                <a:ea typeface="+mn-ea"/>
                <a:cs typeface="+mn-cs"/>
              </a:rPr>
              <a:t>your</a:t>
            </a:r>
            <a:r>
              <a:rPr lang="en-GB" sz="1200" kern="1200" dirty="0">
                <a:solidFill>
                  <a:schemeClr val="tx1"/>
                </a:solidFill>
                <a:effectLst/>
                <a:latin typeface="+mn-lt"/>
                <a:ea typeface="+mn-ea"/>
                <a:cs typeface="+mn-cs"/>
              </a:rPr>
              <a:t> system so blend in with your brand.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Cost Effectiveness </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Cloud application model is becoming more common for large enterprises.</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The distributed &amp; elastic Infinity architecture keeps costs under control.</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Large enterprises are already moving to IaaS providers.</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Infinity is a driver for cloud adoption.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Infrastructure as a Service (virtualisation) provides the foundation on which Pexip is based. Pexip is then able to offer video based interoperability to standards based systems, Microsoft Skype for Business, Google Hangouts and WebRTC, plus integration with existing Enterprise infrastructure such as directory services (for example Active Directory), or legacy IPPBX and call control.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https://docs.pexip.com/admin/admin_intro.htm</a:t>
            </a:r>
          </a:p>
          <a:p>
            <a:r>
              <a:rPr lang="en-GB" sz="1200" kern="1200" dirty="0">
                <a:solidFill>
                  <a:schemeClr val="tx1"/>
                </a:solidFill>
                <a:effectLst/>
                <a:latin typeface="+mn-lt"/>
                <a:ea typeface="+mn-ea"/>
                <a:cs typeface="+mn-cs"/>
              </a:rPr>
              <a:t>https://docs.pexip.com/admin/customize_information.htm</a:t>
            </a:r>
          </a:p>
          <a:p>
            <a:r>
              <a:rPr lang="en-GB" sz="1200" kern="1200" dirty="0">
                <a:solidFill>
                  <a:schemeClr val="tx1"/>
                </a:solidFill>
                <a:effectLst/>
                <a:latin typeface="+mn-lt"/>
                <a:ea typeface="+mn-ea"/>
                <a:cs typeface="+mn-cs"/>
              </a:rPr>
              <a:t>https://docs.pexip.com/end_user/beginners_guide.htm</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A2136"/>
              </a:solidFill>
              <a:latin typeface="Whyte 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A2136"/>
                </a:solidFill>
                <a:latin typeface="Whyte Medium"/>
              </a:rPr>
              <a:t>Virtualized - </a:t>
            </a:r>
            <a:r>
              <a:rPr lang="en-GB" sz="1200" dirty="0">
                <a:solidFill>
                  <a:srgbClr val="0A2136"/>
                </a:solidFill>
                <a:latin typeface="Whyte Book"/>
              </a:rPr>
              <a:t>Entirely virtualized using cloud native APIs including cloud bursting. Run in private data </a:t>
            </a:r>
            <a:r>
              <a:rPr lang="en-GB" sz="1200" dirty="0" err="1">
                <a:solidFill>
                  <a:srgbClr val="0A2136"/>
                </a:solidFill>
                <a:latin typeface="Whyte Book"/>
              </a:rPr>
              <a:t>center</a:t>
            </a:r>
            <a:r>
              <a:rPr lang="en-GB" sz="1200" dirty="0">
                <a:solidFill>
                  <a:srgbClr val="0A2136"/>
                </a:solidFill>
                <a:latin typeface="Whyte Book"/>
              </a:rPr>
              <a:t> (on-premises) or in public clouds such as AWS, Azure and others. </a:t>
            </a:r>
            <a:r>
              <a:rPr lang="en-GB" sz="1200" kern="1200" dirty="0">
                <a:solidFill>
                  <a:schemeClr val="tx1"/>
                </a:solidFill>
                <a:effectLst/>
                <a:latin typeface="+mn-lt"/>
                <a:ea typeface="+mn-ea"/>
                <a:cs typeface="+mn-cs"/>
              </a:rPr>
              <a:t>You can deploy across different hypervisors either in your data centres, or in a managed cloud data centre, or a combination of both. Whichever way you choose, you are in control of the data that flows through Pexip.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Distributed - </a:t>
            </a:r>
            <a:r>
              <a:rPr lang="en-GB" sz="1200" dirty="0">
                <a:solidFill>
                  <a:srgbClr val="0A2136"/>
                </a:solidFill>
                <a:latin typeface="Whyte Book"/>
              </a:rPr>
              <a:t>Designed following modern IT fundamentals, Infinity is a cloud agnostic distributed system that scales resources according to usage and geography</a:t>
            </a:r>
          </a:p>
          <a:p>
            <a:endParaRPr lang="en-GB" sz="1200" dirty="0">
              <a:solidFill>
                <a:srgbClr val="0A2136"/>
              </a:solidFill>
              <a:latin typeface="Whyte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A2136"/>
                </a:solidFill>
                <a:latin typeface="Whyte Medium"/>
              </a:rPr>
              <a:t>Intelligent - </a:t>
            </a:r>
            <a:r>
              <a:rPr lang="en-GB" sz="1200" dirty="0">
                <a:solidFill>
                  <a:srgbClr val="0A2136"/>
                </a:solidFill>
                <a:latin typeface="Whyte Book"/>
              </a:rPr>
              <a:t>Utilizes smart scaling and data routing for efficient data processing and intelligent transcoding of media to allow for the best experience independent of connection, technology and device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A2136"/>
                </a:solidFill>
                <a:latin typeface="Whyte Medium"/>
              </a:rPr>
              <a:t>Customizable - </a:t>
            </a:r>
            <a:r>
              <a:rPr lang="en-GB" sz="1200" dirty="0">
                <a:gradFill>
                  <a:gsLst>
                    <a:gs pos="2917">
                      <a:prstClr val="black"/>
                    </a:gs>
                    <a:gs pos="30000">
                      <a:prstClr val="black"/>
                    </a:gs>
                  </a:gsLst>
                  <a:lin ang="5400000" scaled="0"/>
                </a:gradFill>
                <a:latin typeface="Whyte Book"/>
              </a:rPr>
              <a:t>Easy configuration, monitoring and troubleshooting provides IT team total control of the network and data. Easily customized to the company’s look and API, to be adopted to a business specific workflow</a:t>
            </a:r>
          </a:p>
          <a:p>
            <a:endParaRPr lang="en-GB" dirty="0"/>
          </a:p>
        </p:txBody>
      </p:sp>
      <p:sp>
        <p:nvSpPr>
          <p:cNvPr id="4" name="Date Placeholder 3"/>
          <p:cNvSpPr>
            <a:spLocks noGrp="1"/>
          </p:cNvSpPr>
          <p:nvPr>
            <p:ph type="dt" idx="1"/>
          </p:nvPr>
        </p:nvSpPr>
        <p:spPr/>
        <p:txBody>
          <a:bodyPr/>
          <a:lstStyle/>
          <a:p>
            <a:fld id="{1DA3A19A-7790-4D85-94ED-BB8D3F4DECB1}"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7</a:t>
            </a:fld>
            <a:endParaRPr lang="nb-NO"/>
          </a:p>
        </p:txBody>
      </p:sp>
    </p:spTree>
    <p:extLst>
      <p:ext uri="{BB962C8B-B14F-4D97-AF65-F5344CB8AC3E}">
        <p14:creationId xmlns:p14="http://schemas.microsoft.com/office/powerpoint/2010/main" val="3493101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mn-lt"/>
                <a:ea typeface="+mn-ea"/>
                <a:cs typeface="+mn-cs"/>
              </a:rPr>
              <a:t>Pexip’s</a:t>
            </a:r>
            <a:r>
              <a:rPr lang="en-GB" sz="1200" kern="1200" dirty="0">
                <a:solidFill>
                  <a:schemeClr val="tx1"/>
                </a:solidFill>
                <a:effectLst/>
                <a:latin typeface="+mn-lt"/>
                <a:ea typeface="+mn-ea"/>
                <a:cs typeface="+mn-cs"/>
              </a:rPr>
              <a:t> architecture is unique. As a distributed system, you can deploy multiple software Virtualised Machines (nodes) across many physical servers (hosts), where each node works to add additional call capacity in a given location, and all the nodes act as a single videoconferencing system. </a:t>
            </a:r>
            <a:r>
              <a:rPr lang="en-GB" sz="1200" b="1" u="sng" kern="1200" dirty="0" err="1">
                <a:solidFill>
                  <a:schemeClr val="tx1"/>
                </a:solidFill>
                <a:effectLst/>
                <a:latin typeface="+mn-lt"/>
                <a:ea typeface="+mn-ea"/>
                <a:cs typeface="+mn-cs"/>
              </a:rPr>
              <a:t>Pexip</a:t>
            </a:r>
            <a:r>
              <a:rPr lang="en-GB" sz="1200" b="1" u="sng" kern="1200" dirty="0">
                <a:solidFill>
                  <a:schemeClr val="tx1"/>
                </a:solidFill>
                <a:effectLst/>
                <a:latin typeface="+mn-lt"/>
                <a:ea typeface="+mn-ea"/>
                <a:cs typeface="+mn-cs"/>
              </a:rPr>
              <a:t> can spread media across three nodes in and single location, for a given service. </a:t>
            </a:r>
            <a:r>
              <a:rPr lang="en-GB" sz="1200" kern="1200" dirty="0">
                <a:solidFill>
                  <a:schemeClr val="tx1"/>
                </a:solidFill>
                <a:effectLst/>
                <a:latin typeface="+mn-lt"/>
                <a:ea typeface="+mn-ea"/>
                <a:cs typeface="+mn-cs"/>
              </a:rPr>
              <a:t>This takes some getting used to and understanding, and you will likely want to read, and probably re-read, and then re-read again our documentation pages on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https://</a:t>
            </a:r>
            <a:r>
              <a:rPr lang="en-GB" sz="1200" kern="1200" dirty="0" err="1">
                <a:solidFill>
                  <a:schemeClr val="tx1"/>
                </a:solidFill>
                <a:effectLst/>
                <a:latin typeface="+mn-lt"/>
                <a:ea typeface="+mn-ea"/>
                <a:cs typeface="+mn-cs"/>
              </a:rPr>
              <a:t>docs.pexip.com</a:t>
            </a:r>
            <a:r>
              <a:rPr lang="en-GB" sz="1200" kern="1200" dirty="0">
                <a:solidFill>
                  <a:schemeClr val="tx1"/>
                </a:solidFill>
                <a:effectLst/>
                <a:latin typeface="+mn-lt"/>
                <a:ea typeface="+mn-ea"/>
                <a:cs typeface="+mn-cs"/>
              </a:rPr>
              <a:t>/admin/</a:t>
            </a:r>
            <a:r>
              <a:rPr lang="en-GB" sz="1200" kern="1200" dirty="0" err="1">
                <a:solidFill>
                  <a:schemeClr val="tx1"/>
                </a:solidFill>
                <a:effectLst/>
                <a:latin typeface="+mn-lt"/>
                <a:ea typeface="+mn-ea"/>
                <a:cs typeface="+mn-cs"/>
              </a:rPr>
              <a:t>infinity_architecture.htm</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https://</a:t>
            </a:r>
            <a:r>
              <a:rPr lang="en-GB" sz="1200" kern="1200" dirty="0" err="1">
                <a:solidFill>
                  <a:schemeClr val="tx1"/>
                </a:solidFill>
                <a:effectLst/>
                <a:latin typeface="+mn-lt"/>
                <a:ea typeface="+mn-ea"/>
                <a:cs typeface="+mn-cs"/>
              </a:rPr>
              <a:t>docs.pexip.com</a:t>
            </a:r>
            <a:r>
              <a:rPr lang="en-GB" sz="1200" kern="1200" dirty="0">
                <a:solidFill>
                  <a:schemeClr val="tx1"/>
                </a:solidFill>
                <a:effectLst/>
                <a:latin typeface="+mn-lt"/>
                <a:ea typeface="+mn-ea"/>
                <a:cs typeface="+mn-cs"/>
              </a:rPr>
              <a:t>/admin/</a:t>
            </a:r>
            <a:r>
              <a:rPr lang="en-GB" sz="1200" kern="1200" dirty="0" err="1">
                <a:solidFill>
                  <a:schemeClr val="tx1"/>
                </a:solidFill>
                <a:effectLst/>
                <a:latin typeface="+mn-lt"/>
                <a:ea typeface="+mn-ea"/>
                <a:cs typeface="+mn-cs"/>
              </a:rPr>
              <a:t>conference_distribution.htm</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https://</a:t>
            </a:r>
            <a:r>
              <a:rPr lang="en-GB" sz="1200" kern="1200" dirty="0" err="1">
                <a:solidFill>
                  <a:schemeClr val="tx1"/>
                </a:solidFill>
                <a:effectLst/>
                <a:latin typeface="+mn-lt"/>
                <a:ea typeface="+mn-ea"/>
                <a:cs typeface="+mn-cs"/>
              </a:rPr>
              <a:t>docs.pexip.com</a:t>
            </a:r>
            <a:r>
              <a:rPr lang="en-GB" sz="1200" kern="1200" dirty="0">
                <a:solidFill>
                  <a:schemeClr val="tx1"/>
                </a:solidFill>
                <a:effectLst/>
                <a:latin typeface="+mn-lt"/>
                <a:ea typeface="+mn-ea"/>
                <a:cs typeface="+mn-cs"/>
              </a:rPr>
              <a:t>/admin/</a:t>
            </a:r>
            <a:r>
              <a:rPr lang="en-GB" sz="1200" kern="1200" dirty="0" err="1">
                <a:solidFill>
                  <a:schemeClr val="tx1"/>
                </a:solidFill>
                <a:effectLst/>
                <a:latin typeface="+mn-lt"/>
                <a:ea typeface="+mn-ea"/>
                <a:cs typeface="+mn-cs"/>
              </a:rPr>
              <a:t>bandwidth_management.htm</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calls are placed between locations, so </a:t>
            </a:r>
            <a:r>
              <a:rPr lang="en-GB" sz="1200" kern="1200" dirty="0" err="1">
                <a:solidFill>
                  <a:schemeClr val="tx1"/>
                </a:solidFill>
                <a:effectLst/>
                <a:latin typeface="+mn-lt"/>
                <a:ea typeface="+mn-ea"/>
                <a:cs typeface="+mn-cs"/>
              </a:rPr>
              <a:t>Pexip</a:t>
            </a:r>
            <a:r>
              <a:rPr lang="en-GB" sz="1200" kern="1200" dirty="0">
                <a:solidFill>
                  <a:schemeClr val="tx1"/>
                </a:solidFill>
                <a:effectLst/>
                <a:latin typeface="+mn-lt"/>
                <a:ea typeface="+mn-ea"/>
                <a:cs typeface="+mn-cs"/>
              </a:rPr>
              <a:t> only sends the users streams and resolutions that are required in the remote location. The streams are then combine into a single video mix for the end device, meaning that </a:t>
            </a:r>
            <a:r>
              <a:rPr lang="en-GB" sz="1200" kern="1200" dirty="0" err="1">
                <a:solidFill>
                  <a:schemeClr val="tx1"/>
                </a:solidFill>
                <a:effectLst/>
                <a:latin typeface="+mn-lt"/>
                <a:ea typeface="+mn-ea"/>
                <a:cs typeface="+mn-cs"/>
              </a:rPr>
              <a:t>Pexip</a:t>
            </a:r>
            <a:r>
              <a:rPr lang="en-GB" sz="1200" kern="1200" dirty="0">
                <a:solidFill>
                  <a:schemeClr val="tx1"/>
                </a:solidFill>
                <a:effectLst/>
                <a:latin typeface="+mn-lt"/>
                <a:ea typeface="+mn-ea"/>
                <a:cs typeface="+mn-cs"/>
              </a:rPr>
              <a:t> can optimise bandwidth usage between those locations. In the layout above (1 + 7), we send one HD stream from the current talker (in location A) and several smaller streams for each of the previous speakers. In this way </a:t>
            </a:r>
            <a:r>
              <a:rPr lang="en-GB" sz="1200" kern="1200" dirty="0" err="1">
                <a:solidFill>
                  <a:schemeClr val="tx1"/>
                </a:solidFill>
                <a:effectLst/>
                <a:latin typeface="+mn-lt"/>
                <a:ea typeface="+mn-ea"/>
                <a:cs typeface="+mn-cs"/>
              </a:rPr>
              <a:t>Pexip</a:t>
            </a:r>
            <a:r>
              <a:rPr lang="en-GB" sz="1200" kern="1200" dirty="0">
                <a:solidFill>
                  <a:schemeClr val="tx1"/>
                </a:solidFill>
                <a:effectLst/>
                <a:latin typeface="+mn-lt"/>
                <a:ea typeface="+mn-ea"/>
                <a:cs typeface="+mn-cs"/>
              </a:rPr>
              <a:t> would only consume as a maximum of around 3MB of bandwidth between locations (assuming the this is an HD call).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 deploy many software nodes (these are not charged by </a:t>
            </a:r>
            <a:r>
              <a:rPr lang="en-GB" sz="1200" kern="1200" dirty="0" err="1">
                <a:solidFill>
                  <a:schemeClr val="tx1"/>
                </a:solidFill>
                <a:effectLst/>
                <a:latin typeface="+mn-lt"/>
                <a:ea typeface="+mn-ea"/>
                <a:cs typeface="+mn-cs"/>
              </a:rPr>
              <a:t>Pexip</a:t>
            </a:r>
            <a:r>
              <a:rPr lang="en-GB" sz="1200" kern="1200" dirty="0">
                <a:solidFill>
                  <a:schemeClr val="tx1"/>
                </a:solidFill>
                <a:effectLst/>
                <a:latin typeface="+mn-lt"/>
                <a:ea typeface="+mn-ea"/>
                <a:cs typeface="+mn-cs"/>
              </a:rPr>
              <a:t>), however, you also need the physical hosts on which they run.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software and hardware go together to create the “capacity” in order the calls can be placed. However, the licenses “allow” the calls to be placed. The licenses are where you spend your money. Effectively, a port license allows a video connection. In the above conference there are 9 devices connected, so 9 port licenses required. These come from a shared pool, using </a:t>
            </a:r>
            <a:r>
              <a:rPr lang="en-GB" sz="1200" kern="1200" dirty="0" err="1">
                <a:solidFill>
                  <a:schemeClr val="tx1"/>
                </a:solidFill>
                <a:effectLst/>
                <a:latin typeface="+mn-lt"/>
                <a:ea typeface="+mn-ea"/>
                <a:cs typeface="+mn-cs"/>
              </a:rPr>
              <a:t>Pexip’s</a:t>
            </a:r>
            <a:r>
              <a:rPr lang="en-GB" sz="1200" kern="1200" dirty="0">
                <a:solidFill>
                  <a:schemeClr val="tx1"/>
                </a:solidFill>
                <a:effectLst/>
                <a:latin typeface="+mn-lt"/>
                <a:ea typeface="+mn-ea"/>
                <a:cs typeface="+mn-cs"/>
              </a:rPr>
              <a:t> distributed technology.</a:t>
            </a:r>
          </a:p>
        </p:txBody>
      </p:sp>
      <p:sp>
        <p:nvSpPr>
          <p:cNvPr id="4" name="Date Placeholder 3"/>
          <p:cNvSpPr>
            <a:spLocks noGrp="1"/>
          </p:cNvSpPr>
          <p:nvPr>
            <p:ph type="dt" idx="1"/>
          </p:nvPr>
        </p:nvSpPr>
        <p:spPr/>
        <p:txBody>
          <a:bodyPr/>
          <a:lstStyle/>
          <a:p>
            <a:fld id="{ADBA67A5-E63B-426D-A7CE-BAD198C0BE6D}"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17</a:t>
            </a:fld>
            <a:endParaRPr lang="nb-NO"/>
          </a:p>
        </p:txBody>
      </p:sp>
    </p:spTree>
    <p:extLst>
      <p:ext uri="{BB962C8B-B14F-4D97-AF65-F5344CB8AC3E}">
        <p14:creationId xmlns:p14="http://schemas.microsoft.com/office/powerpoint/2010/main" val="1072132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server will have at a motherboard with at least one socket populated with a physical CPU. Along with the CPU, the server requires physical DIMMs, and for Pexip to function well, you should ensure that all the memory channels for that CPU are populated with a physical DIMM. For Intel Xeon v2 CPU, there are 6 memory channels per CPU, for earlier Xeon v1 CPU, there were 4 memory channels. Without fully populating the memory channels with DIMMs, you are limiting the memory bandwidth to the CPU which is likely to result in quality issues and possibly even call drops. </a:t>
            </a:r>
          </a:p>
          <a:p>
            <a:endParaRPr lang="en-GB" dirty="0"/>
          </a:p>
          <a:p>
            <a:r>
              <a:rPr lang="en-GB" b="1" dirty="0"/>
              <a:t>NOTE</a:t>
            </a:r>
            <a:r>
              <a:rPr lang="en-GB" dirty="0"/>
              <a:t>, the number of memory channels is NOT the same as the memory banks in a server. To maintain full memory speed, you should only populate 1 memory bank on all channels. </a:t>
            </a:r>
          </a:p>
          <a:p>
            <a:endParaRPr lang="en-GB" dirty="0"/>
          </a:p>
          <a:p>
            <a:r>
              <a:rPr lang="en-GB" dirty="0"/>
              <a:t>In most cases, the servers that are used to use Pexip use motherboards that can house two physical CPUs, so double the number of DIMMs are required.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BIOS settings should be set to </a:t>
            </a:r>
            <a:r>
              <a:rPr lang="en-US" sz="1200" dirty="0"/>
              <a:t>Max performance, and sub-NUMA clustering should be disabled.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entire </a:t>
            </a:r>
            <a:r>
              <a:rPr lang="en-GB" dirty="0">
                <a:hlinkClick r:id="rId3"/>
              </a:rPr>
              <a:t>https://docs.pexip.com/admin/server_design.htm</a:t>
            </a:r>
            <a:r>
              <a:rPr lang="en-GB" dirty="0"/>
              <a:t> section should be read thoroughly. </a:t>
            </a:r>
            <a:endParaRPr lang="en-US" sz="1200" dirty="0"/>
          </a:p>
          <a:p>
            <a:endParaRPr lang="en-GB" dirty="0"/>
          </a:p>
        </p:txBody>
      </p:sp>
      <p:sp>
        <p:nvSpPr>
          <p:cNvPr id="4" name="Date Placeholder 3"/>
          <p:cNvSpPr>
            <a:spLocks noGrp="1"/>
          </p:cNvSpPr>
          <p:nvPr>
            <p:ph type="dt" idx="1"/>
          </p:nvPr>
        </p:nvSpPr>
        <p:spPr/>
        <p:txBody>
          <a:bodyPr/>
          <a:lstStyle/>
          <a:p>
            <a:fld id="{036C9B87-E316-4E9B-BBE2-FD95ACE8FFB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19</a:t>
            </a:fld>
            <a:endParaRPr lang="nb-NO"/>
          </a:p>
        </p:txBody>
      </p:sp>
    </p:spTree>
    <p:extLst>
      <p:ext uri="{BB962C8B-B14F-4D97-AF65-F5344CB8AC3E}">
        <p14:creationId xmlns:p14="http://schemas.microsoft.com/office/powerpoint/2010/main" val="3025560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sng" kern="1200" dirty="0">
                <a:solidFill>
                  <a:schemeClr val="tx1"/>
                </a:solidFill>
                <a:effectLst/>
                <a:latin typeface="+mn-lt"/>
                <a:ea typeface="+mn-ea"/>
                <a:cs typeface="+mn-cs"/>
              </a:rPr>
              <a:t>Pexip does not support overcommitting of RAM and CPU resources within a host, </a:t>
            </a:r>
            <a:r>
              <a:rPr lang="en-GB" sz="1200" kern="1200" dirty="0">
                <a:solidFill>
                  <a:schemeClr val="tx1"/>
                </a:solidFill>
                <a:effectLst/>
                <a:latin typeface="+mn-lt"/>
                <a:ea typeface="+mn-ea"/>
                <a:cs typeface="+mn-cs"/>
              </a:rPr>
              <a:t>by this I mean that we do not co-exist well with other VMs running on the same host that may use the resources allocated to Pexip. Running additional VMs on host sockets that are in use by Pexip results in the hypervisor time slicing between the VMs. This will also reflect in poor performance. Pexip is a very CPU intensive platform, and the reason for virtualisation in our case is more related to hardware abstraction rather than a traditional VM administrators point of view to share resources. Of course, for this reason, this is often initially disliked by VM administrators, until they see the flexibility of the platform :). We would generally recommend specifying a dedicated host/s to run Pexip. Further, if you use vMotion with EVC (or similar technologies), this can also cause issues and is covered in the linked documentation.</a:t>
            </a:r>
            <a:endParaRPr lang="en-GB" dirty="0"/>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hlinkClick r:id="rId3"/>
              </a:rPr>
              <a:t>https://docs.pexip.com/admin/server_design.htm</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hlinkClick r:id="rId4"/>
              </a:rPr>
              <a:t>https://docs.pexip.com/admin/configuring_vmware.htm</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hlinkClick r:id="rId5"/>
              </a:rPr>
              <a:t>https://docs.pexip.com/admin/vmware_esxi_administration.htm</a:t>
            </a:r>
            <a:r>
              <a:rPr lang="en-GB" sz="1200" kern="1200" dirty="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347EF90-F588-4F0D-8F39-7B0570C5B0F4}"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20</a:t>
            </a:fld>
            <a:endParaRPr lang="nb-NO"/>
          </a:p>
        </p:txBody>
      </p:sp>
    </p:spTree>
    <p:extLst>
      <p:ext uri="{BB962C8B-B14F-4D97-AF65-F5344CB8AC3E}">
        <p14:creationId xmlns:p14="http://schemas.microsoft.com/office/powerpoint/2010/main" val="2094332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Pexip MUST be deployed on dedicated resources. For example, a single conferencing node would usually consume an entire socket of a server meaning that no other VM should be deployed on the same host. </a:t>
            </a:r>
          </a:p>
        </p:txBody>
      </p:sp>
      <p:sp>
        <p:nvSpPr>
          <p:cNvPr id="4" name="Date Placeholder 3"/>
          <p:cNvSpPr>
            <a:spLocks noGrp="1"/>
          </p:cNvSpPr>
          <p:nvPr>
            <p:ph type="dt" idx="1"/>
          </p:nvPr>
        </p:nvSpPr>
        <p:spPr/>
        <p:txBody>
          <a:bodyPr/>
          <a:lstStyle/>
          <a:p>
            <a:fld id="{F40ECB79-510C-4DCA-AC44-F6D78AFC97FB}"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21</a:t>
            </a:fld>
            <a:endParaRPr lang="nb-NO"/>
          </a:p>
        </p:txBody>
      </p:sp>
    </p:spTree>
    <p:extLst>
      <p:ext uri="{BB962C8B-B14F-4D97-AF65-F5344CB8AC3E}">
        <p14:creationId xmlns:p14="http://schemas.microsoft.com/office/powerpoint/2010/main" val="193647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Pexip MUST be deployed on dedicated resources. For example, a single conferencing node would usually consume an entire socket of a server meaning that no other VM should be deployed on the same host. </a:t>
            </a:r>
          </a:p>
        </p:txBody>
      </p:sp>
      <p:sp>
        <p:nvSpPr>
          <p:cNvPr id="4" name="Date Placeholder 3"/>
          <p:cNvSpPr>
            <a:spLocks noGrp="1"/>
          </p:cNvSpPr>
          <p:nvPr>
            <p:ph type="dt" idx="1"/>
          </p:nvPr>
        </p:nvSpPr>
        <p:spPr/>
        <p:txBody>
          <a:bodyPr/>
          <a:lstStyle/>
          <a:p>
            <a:fld id="{F40ECB79-510C-4DCA-AC44-F6D78AFC97FB}"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22</a:t>
            </a:fld>
            <a:endParaRPr lang="nb-NO"/>
          </a:p>
        </p:txBody>
      </p:sp>
    </p:spTree>
    <p:extLst>
      <p:ext uri="{BB962C8B-B14F-4D97-AF65-F5344CB8AC3E}">
        <p14:creationId xmlns:p14="http://schemas.microsoft.com/office/powerpoint/2010/main" val="1065600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Modern CPUs use hyperthreading, meaning that we can double the vCPU count of a node. This may gain 50% additional capacity. </a:t>
            </a:r>
          </a:p>
        </p:txBody>
      </p:sp>
      <p:sp>
        <p:nvSpPr>
          <p:cNvPr id="4" name="Date Placeholder 3"/>
          <p:cNvSpPr>
            <a:spLocks noGrp="1"/>
          </p:cNvSpPr>
          <p:nvPr>
            <p:ph type="dt" idx="1"/>
          </p:nvPr>
        </p:nvSpPr>
        <p:spPr/>
        <p:txBody>
          <a:bodyPr/>
          <a:lstStyle/>
          <a:p>
            <a:fld id="{BB606129-1CC1-4CBE-9788-B08A843B73D9}"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23</a:t>
            </a:fld>
            <a:endParaRPr lang="nb-NO"/>
          </a:p>
        </p:txBody>
      </p:sp>
    </p:spTree>
    <p:extLst>
      <p:ext uri="{BB962C8B-B14F-4D97-AF65-F5344CB8AC3E}">
        <p14:creationId xmlns:p14="http://schemas.microsoft.com/office/powerpoint/2010/main" val="4070696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Modern CPUs use hyperthreading, meaning that we can double the vCPU count of a node. This may gain 50% additional capacity. </a:t>
            </a:r>
          </a:p>
        </p:txBody>
      </p:sp>
      <p:sp>
        <p:nvSpPr>
          <p:cNvPr id="4" name="Date Placeholder 3"/>
          <p:cNvSpPr>
            <a:spLocks noGrp="1"/>
          </p:cNvSpPr>
          <p:nvPr>
            <p:ph type="dt" idx="1"/>
          </p:nvPr>
        </p:nvSpPr>
        <p:spPr/>
        <p:txBody>
          <a:bodyPr/>
          <a:lstStyle/>
          <a:p>
            <a:fld id="{BB606129-1CC1-4CBE-9788-B08A843B73D9}"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24</a:t>
            </a:fld>
            <a:endParaRPr lang="nb-NO"/>
          </a:p>
        </p:txBody>
      </p:sp>
    </p:spTree>
    <p:extLst>
      <p:ext uri="{BB962C8B-B14F-4D97-AF65-F5344CB8AC3E}">
        <p14:creationId xmlns:p14="http://schemas.microsoft.com/office/powerpoint/2010/main" val="78840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NUMA (Non Uniform Memory Access) is a way of clustering multiple CPUs in a single server with associated memory. Whilst process running on one physical processor could access memory associated with another physical processor, this is much slower than a process accessing its own local memory. Clustering a CPU and its local memory together is consider to be a “NUMA node”. </a:t>
            </a:r>
          </a:p>
          <a:p>
            <a:endParaRPr lang="en-GB" dirty="0"/>
          </a:p>
          <a:p>
            <a:r>
              <a:rPr lang="en-GB" dirty="0"/>
              <a:t>You could deploy one large VM to consume all the cores on both sockets, however there is a problem. It is possible that a process running on one core in one NUMA node, will need to access memory attached to the other NUMA node. Whilst this is possible, the NUMA bus connecting the nodes is much slower and for a real time applications like Pexip, it will lead to delays in processing video frames and ultimately a poor experience for the users (such as quality issues or even call drops). </a:t>
            </a:r>
          </a:p>
        </p:txBody>
      </p:sp>
      <p:sp>
        <p:nvSpPr>
          <p:cNvPr id="4" name="Date Placeholder 3"/>
          <p:cNvSpPr>
            <a:spLocks noGrp="1"/>
          </p:cNvSpPr>
          <p:nvPr>
            <p:ph type="dt" idx="1"/>
          </p:nvPr>
        </p:nvSpPr>
        <p:spPr/>
        <p:txBody>
          <a:bodyPr/>
          <a:lstStyle/>
          <a:p>
            <a:fld id="{042937DB-93BD-4076-9B7A-810A1B3BB170}"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25</a:t>
            </a:fld>
            <a:endParaRPr lang="nb-NO"/>
          </a:p>
        </p:txBody>
      </p:sp>
    </p:spTree>
    <p:extLst>
      <p:ext uri="{BB962C8B-B14F-4D97-AF65-F5344CB8AC3E}">
        <p14:creationId xmlns:p14="http://schemas.microsoft.com/office/powerpoint/2010/main" val="3248216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ensure that things do not cross NUMA boundaries, it is simplest to think of each NUMA node as a separate machine and deploy 1 VM per NUMA node. If you ignore hyperthreading and simply map the physical core count to the number of vCPUs assigned to a VM, this is straightforward as the hypervisor manages this assignment effectively.</a:t>
            </a:r>
          </a:p>
        </p:txBody>
      </p:sp>
      <p:sp>
        <p:nvSpPr>
          <p:cNvPr id="4" name="Date Placeholder 3"/>
          <p:cNvSpPr>
            <a:spLocks noGrp="1"/>
          </p:cNvSpPr>
          <p:nvPr>
            <p:ph type="dt" idx="1"/>
          </p:nvPr>
        </p:nvSpPr>
        <p:spPr/>
        <p:txBody>
          <a:bodyPr/>
          <a:lstStyle/>
          <a:p>
            <a:fld id="{1FD09832-C138-4E0A-9477-51DC167D3E7D}"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26</a:t>
            </a:fld>
            <a:endParaRPr lang="nb-NO"/>
          </a:p>
        </p:txBody>
      </p:sp>
    </p:spTree>
    <p:extLst>
      <p:ext uri="{BB962C8B-B14F-4D97-AF65-F5344CB8AC3E}">
        <p14:creationId xmlns:p14="http://schemas.microsoft.com/office/powerpoint/2010/main" val="1043239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creating a VM with a vCPU count that is greater than the number of physical cores on a processor, we can’t be sure that the hypervisor will automatically locate processes for that VM to run on a single NUMA node, so we could end up with the issues as seen in the previous slide where a process of one NUMA node may </a:t>
            </a:r>
            <a:r>
              <a:rPr lang="en-GB"/>
              <a:t>access recourse </a:t>
            </a:r>
            <a:r>
              <a:rPr lang="en-GB" dirty="0"/>
              <a:t>on another. We therefore need to add additional configuration to the VM to lock it to a specific NUMA node. This is known as NUMA pinning or NUMA affinity. </a:t>
            </a:r>
          </a:p>
        </p:txBody>
      </p:sp>
      <p:sp>
        <p:nvSpPr>
          <p:cNvPr id="4" name="Date Placeholder 3"/>
          <p:cNvSpPr>
            <a:spLocks noGrp="1"/>
          </p:cNvSpPr>
          <p:nvPr>
            <p:ph type="dt" idx="1"/>
          </p:nvPr>
        </p:nvSpPr>
        <p:spPr/>
        <p:txBody>
          <a:bodyPr/>
          <a:lstStyle/>
          <a:p>
            <a:fld id="{80DCAC79-EBBC-4FD6-B0A3-80B0A9176B69}"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27</a:t>
            </a:fld>
            <a:endParaRPr lang="nb-NO"/>
          </a:p>
        </p:txBody>
      </p:sp>
    </p:spTree>
    <p:extLst>
      <p:ext uri="{BB962C8B-B14F-4D97-AF65-F5344CB8AC3E}">
        <p14:creationId xmlns:p14="http://schemas.microsoft.com/office/powerpoint/2010/main" val="1358862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u="sng" dirty="0">
                <a:solidFill>
                  <a:srgbClr val="0A2136"/>
                </a:solidFill>
                <a:latin typeface="Whyte Medium"/>
              </a:rPr>
              <a:t>Management Node</a:t>
            </a:r>
          </a:p>
          <a:p>
            <a:r>
              <a:rPr lang="en-GB" dirty="0"/>
              <a:t>You need a management node before you do anything else. This is the configuration centre for an entire deployment.</a:t>
            </a:r>
          </a:p>
          <a:p>
            <a:endParaRPr lang="en-GB" dirty="0"/>
          </a:p>
          <a:p>
            <a:r>
              <a:rPr lang="en-GB" dirty="0"/>
              <a:t>This can be installed on an OnPrem hypervisor or in the cloud. Depending on the destination will depend on the steps you need to follow.</a:t>
            </a:r>
          </a:p>
          <a:p>
            <a:endParaRPr lang="en-GB" dirty="0"/>
          </a:p>
          <a:p>
            <a:r>
              <a:rPr lang="en-GB" dirty="0"/>
              <a:t>https://docs.pexip.com/admin/installing_management_node_vmware.htm</a:t>
            </a:r>
          </a:p>
          <a:p>
            <a:r>
              <a:rPr lang="en-GB" dirty="0"/>
              <a:t>https://docs.pexip.com/admin/installing_management_node_hyperv.htm</a:t>
            </a:r>
          </a:p>
          <a:p>
            <a:r>
              <a:rPr lang="en-GB" dirty="0"/>
              <a:t>https://docs.pexip.com/admin/installing_management_node_kvm.htm</a:t>
            </a:r>
          </a:p>
          <a:p>
            <a:r>
              <a:rPr lang="en-GB" dirty="0"/>
              <a:t>https://docs.pexip.com/admin/installing_management_node_xen.htm</a:t>
            </a:r>
          </a:p>
          <a:p>
            <a:r>
              <a:rPr lang="en-GB" dirty="0"/>
              <a:t>https://docs.pexip.com/admin/aws_management_node.htm</a:t>
            </a:r>
          </a:p>
          <a:p>
            <a:r>
              <a:rPr lang="en-GB" dirty="0"/>
              <a:t>https://docs.pexip.com/admin/azure_management_node.htm</a:t>
            </a:r>
          </a:p>
          <a:p>
            <a:r>
              <a:rPr lang="en-GB" dirty="0"/>
              <a:t>https://docs.pexip.com/admin/gcp_management_node.htm</a:t>
            </a:r>
          </a:p>
          <a:p>
            <a:endParaRPr lang="en-GB" dirty="0"/>
          </a:p>
          <a:p>
            <a:r>
              <a:rPr lang="en-GB" dirty="0"/>
              <a:t>You will obviously need to configure the hypervisor/cloud environment prior to deploying the management node to you should check out the documentation of each section.</a:t>
            </a:r>
          </a:p>
          <a:p>
            <a:endParaRPr lang="en-GB" dirty="0"/>
          </a:p>
          <a:p>
            <a:r>
              <a:rPr lang="en-GB" dirty="0"/>
              <a:t>Also see:</a:t>
            </a:r>
          </a:p>
          <a:p>
            <a:endParaRPr lang="en-GB" dirty="0"/>
          </a:p>
          <a:p>
            <a:r>
              <a:rPr lang="en-GB" dirty="0"/>
              <a:t>https://docs.pexip.com/admin/installation_overview.htm</a:t>
            </a:r>
          </a:p>
          <a:p>
            <a:r>
              <a:rPr lang="en-GB" dirty="0"/>
              <a:t>https://docs.pexip.com/getting_started/decide_deployment_environment.htm</a:t>
            </a:r>
          </a:p>
          <a:p>
            <a:r>
              <a:rPr lang="en-GB" dirty="0"/>
              <a:t>https://docs.pexip.com/admin/about_software_files.htm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A2136"/>
              </a:solidFill>
              <a:latin typeface="Whyte Medium"/>
            </a:endParaRP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Linux (</a:t>
            </a:r>
            <a:r>
              <a:rPr lang="en-GB" sz="1224" dirty="0" err="1">
                <a:solidFill>
                  <a:srgbClr val="0A2136"/>
                </a:solidFill>
                <a:latin typeface="Whyte Book"/>
              </a:rPr>
              <a:t>PexOS</a:t>
            </a:r>
            <a:r>
              <a:rPr lang="en-GB" sz="1224" dirty="0">
                <a:solidFill>
                  <a:srgbClr val="0A2136"/>
                </a:solidFill>
                <a:latin typeface="Whyte Book"/>
              </a:rPr>
              <a:t>) based</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Django</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Puppet</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SQLite </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Apache</a:t>
            </a:r>
          </a:p>
          <a:p>
            <a:pPr marL="636622" lvl="2" indent="-179422" defTabSz="896200">
              <a:spcBef>
                <a:spcPts val="408"/>
              </a:spcBef>
              <a:buSzPct val="120000"/>
              <a:buFont typeface="Whyte Book" panose="020B0004050101020103"/>
              <a:buChar char="•"/>
            </a:pPr>
            <a:endParaRPr lang="en-GB" dirty="0"/>
          </a:p>
          <a:p>
            <a:r>
              <a:rPr lang="en-GB" b="1" u="sng" dirty="0"/>
              <a:t>Conferencing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most deployment scenarios, the Conferencing Nodes are created from the Management node. You simply configure the basic details of the conferencing node (such as IP details and static routes (if required)), and a VM image will be created for you, for your specific hypervisor. This means that the VM image simply needs to be deployed on the Hypervisor and as soon as it boots, it is ready to go. In some cases (such as AWS), you need to deploy a generic conferencing node, then apply a configuration file to the node.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https://docs.pexip.com/admin/creating_conferencing_nodes.htm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https://docs.pexip.com/admin/deploy_auto_vmware.htm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https://docs.pexip.com/admin/deploy_manual_vmware.htm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https://docs.pexip.com/admin/deploy_manual_hyper-v.htm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https://docs.pexip.com/admin/deploy_manual_kvm.htm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https://docs.pexip.com/admin/deploy_manual_xen.htm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https://docs.pexip.com/admin/aws_conferencing_node.htm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https://docs.pexip.com/admin/azure_conferencing_node.htm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https://docs.pexip.com/admin/gcp_conferencing_node.htm</a:t>
            </a:r>
          </a:p>
          <a:p>
            <a:endParaRPr lang="en-GB" dirty="0"/>
          </a:p>
          <a:p>
            <a:r>
              <a:rPr lang="en-GB" dirty="0"/>
              <a:t>As Pexip is a </a:t>
            </a:r>
            <a:r>
              <a:rPr lang="en-GB" b="1" u="sng" dirty="0"/>
              <a:t>fully transcoding environment</a:t>
            </a:r>
            <a:r>
              <a:rPr lang="en-GB" dirty="0"/>
              <a:t>, you need at least one transcoding node in a deployment</a:t>
            </a:r>
          </a:p>
          <a:p>
            <a:endParaRPr lang="en-GB" dirty="0"/>
          </a:p>
          <a:p>
            <a:pPr marL="179422" lvl="1" indent="-179422" defTabSz="896200">
              <a:spcBef>
                <a:spcPts val="408"/>
              </a:spcBef>
              <a:buSzPct val="120000"/>
              <a:buFont typeface="Whyte Book" panose="020B0004050101020103"/>
              <a:buChar char="•"/>
            </a:pPr>
            <a:r>
              <a:rPr lang="en-GB" dirty="0"/>
              <a:t>Transcoding Role: </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Linux (</a:t>
            </a:r>
            <a:r>
              <a:rPr lang="en-GB" sz="1224" dirty="0" err="1">
                <a:solidFill>
                  <a:srgbClr val="0A2136"/>
                </a:solidFill>
                <a:latin typeface="Whyte Book"/>
              </a:rPr>
              <a:t>PexOS</a:t>
            </a:r>
            <a:r>
              <a:rPr lang="en-GB" sz="1224" dirty="0">
                <a:solidFill>
                  <a:srgbClr val="0A2136"/>
                </a:solidFill>
                <a:latin typeface="Whyte Book"/>
              </a:rPr>
              <a:t>) based</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Signalling stack (Python)</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Application stack (Python)</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Media stack (C, </a:t>
            </a:r>
            <a:r>
              <a:rPr lang="en-GB" sz="1224" dirty="0" err="1">
                <a:solidFill>
                  <a:srgbClr val="0A2136"/>
                </a:solidFill>
                <a:latin typeface="Whyte Book"/>
              </a:rPr>
              <a:t>gstreamer</a:t>
            </a:r>
            <a:r>
              <a:rPr lang="en-GB" sz="1224" dirty="0">
                <a:solidFill>
                  <a:srgbClr val="0A2136"/>
                </a:solidFill>
                <a:latin typeface="Whyte Book"/>
              </a:rPr>
              <a:t>)</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Codecs (optimized ICC)</a:t>
            </a:r>
          </a:p>
          <a:p>
            <a:pPr marL="636622" lvl="2" indent="-179422" defTabSz="896200">
              <a:spcBef>
                <a:spcPts val="408"/>
              </a:spcBef>
              <a:buSzPct val="120000"/>
              <a:buFont typeface="Whyte Book" panose="020B0004050101020103"/>
              <a:buChar char="•"/>
            </a:pPr>
            <a:endParaRPr lang="en-GB" sz="1224" dirty="0">
              <a:solidFill>
                <a:srgbClr val="0A2136"/>
              </a:solidFill>
              <a:latin typeface="Whyte Book"/>
            </a:endParaRPr>
          </a:p>
          <a:p>
            <a:r>
              <a:rPr lang="en-GB" dirty="0"/>
              <a:t>Proxy node deployment is the same as the transcoding nodes, although the role is </a:t>
            </a:r>
            <a:r>
              <a:rPr lang="en-GB" b="1" u="sng" dirty="0"/>
              <a:t>optional</a:t>
            </a:r>
            <a:r>
              <a:rPr lang="en-GB" dirty="0"/>
              <a:t>. In fact, this it the same software image with a subtle teak to its configuration.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https://docs.pexip.com/admin/distributed_edge.htm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see: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https://docs.pexip.com/admin/edge_guidelines.htm</a:t>
            </a:r>
          </a:p>
          <a:p>
            <a:pPr marL="0" lvl="1" indent="0" defTabSz="896200">
              <a:spcBef>
                <a:spcPts val="408"/>
              </a:spcBef>
              <a:buSzPct val="120000"/>
              <a:buFont typeface="Whyte Book" panose="020B0004050101020103"/>
              <a:buNone/>
            </a:pPr>
            <a:endParaRPr lang="en-GB" sz="1224" dirty="0">
              <a:solidFill>
                <a:srgbClr val="0A2136"/>
              </a:solidFill>
              <a:latin typeface="Whyte Book"/>
            </a:endParaRPr>
          </a:p>
          <a:p>
            <a:pPr marL="179422" lvl="1" indent="-179422" defTabSz="896200">
              <a:spcBef>
                <a:spcPts val="408"/>
              </a:spcBef>
              <a:buSzPct val="120000"/>
              <a:buFont typeface="Whyte Book" panose="020B0004050101020103"/>
              <a:buChar char="•"/>
            </a:pPr>
            <a:r>
              <a:rPr lang="en-GB" sz="1224" dirty="0">
                <a:solidFill>
                  <a:srgbClr val="0A2136"/>
                </a:solidFill>
                <a:latin typeface="Whyte Book"/>
              </a:rPr>
              <a:t>Proxying Edge Role:</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Linux (</a:t>
            </a:r>
            <a:r>
              <a:rPr lang="en-GB" sz="1224" dirty="0" err="1">
                <a:solidFill>
                  <a:srgbClr val="0A2136"/>
                </a:solidFill>
                <a:latin typeface="Whyte Book"/>
              </a:rPr>
              <a:t>PexOS</a:t>
            </a:r>
            <a:r>
              <a:rPr lang="en-GB" sz="1224" dirty="0">
                <a:solidFill>
                  <a:srgbClr val="0A2136"/>
                </a:solidFill>
                <a:latin typeface="Whyte Book"/>
              </a:rPr>
              <a:t>) based</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Lightweight conferencing node</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No transcoding but decrypt / encrypt</a:t>
            </a:r>
          </a:p>
          <a:p>
            <a:pPr marL="636622" lvl="2" indent="-179422" defTabSz="896200">
              <a:spcBef>
                <a:spcPts val="408"/>
              </a:spcBef>
              <a:buSzPct val="120000"/>
              <a:buFont typeface="Whyte Book" panose="020B0004050101020103"/>
              <a:buChar char="•"/>
            </a:pPr>
            <a:endParaRPr lang="en-GB" sz="1224" dirty="0">
              <a:solidFill>
                <a:srgbClr val="0A2136"/>
              </a:solidFill>
              <a:latin typeface="Whyte Book"/>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solidFill>
                  <a:srgbClr val="0A2136"/>
                </a:solidFill>
                <a:latin typeface="Whyte Medium"/>
              </a:rPr>
              <a:t>Teams Connector Node:</a:t>
            </a:r>
          </a:p>
          <a:p>
            <a:pPr marL="636622" lvl="2" indent="-179422" defTabSz="914259">
              <a:lnSpc>
                <a:spcPct val="90000"/>
              </a:lnSpc>
              <a:spcBef>
                <a:spcPts val="408"/>
              </a:spcBef>
              <a:buSzPct val="120000"/>
              <a:buFont typeface="Whyte Book" panose="020B0004050101020103"/>
              <a:buChar char="•"/>
            </a:pPr>
            <a:r>
              <a:rPr lang="en-GB" sz="1224" dirty="0">
                <a:gradFill>
                  <a:gsLst>
                    <a:gs pos="2917">
                      <a:prstClr val="black"/>
                    </a:gs>
                    <a:gs pos="30000">
                      <a:prstClr val="black"/>
                    </a:gs>
                  </a:gsLst>
                  <a:lin ang="5400000" scaled="0"/>
                </a:gradFill>
                <a:latin typeface="Whyte Book"/>
              </a:rPr>
              <a:t>Windows server</a:t>
            </a:r>
          </a:p>
          <a:p>
            <a:pPr marL="636622" lvl="2" indent="-179422" defTabSz="914259">
              <a:lnSpc>
                <a:spcPct val="90000"/>
              </a:lnSpc>
              <a:spcBef>
                <a:spcPts val="408"/>
              </a:spcBef>
              <a:buSzPct val="120000"/>
              <a:buFont typeface="Whyte Book" panose="020B0004050101020103"/>
              <a:buChar char="•"/>
            </a:pPr>
            <a:r>
              <a:rPr lang="en-GB" sz="1224" dirty="0">
                <a:gradFill>
                  <a:gsLst>
                    <a:gs pos="2917">
                      <a:prstClr val="black"/>
                    </a:gs>
                    <a:gs pos="30000">
                      <a:prstClr val="black"/>
                    </a:gs>
                  </a:gsLst>
                  <a:lin ang="5400000" scaled="0"/>
                </a:gradFill>
                <a:latin typeface="Whyte Book"/>
              </a:rPr>
              <a:t>Application stack (C#, Graph SDK)</a:t>
            </a:r>
          </a:p>
          <a:p>
            <a:pPr marL="636622" lvl="2" indent="-179422" defTabSz="914259">
              <a:lnSpc>
                <a:spcPct val="90000"/>
              </a:lnSpc>
              <a:spcBef>
                <a:spcPts val="408"/>
              </a:spcBef>
              <a:buSzPct val="120000"/>
              <a:buFont typeface="Whyte Book" panose="020B0004050101020103"/>
              <a:buChar char="•"/>
            </a:pPr>
            <a:r>
              <a:rPr lang="en-GB" sz="1224" dirty="0">
                <a:gradFill>
                  <a:gsLst>
                    <a:gs pos="2917">
                      <a:prstClr val="black"/>
                    </a:gs>
                    <a:gs pos="30000">
                      <a:prstClr val="black"/>
                    </a:gs>
                  </a:gsLst>
                  <a:lin ang="5400000" scaled="0"/>
                </a:gradFill>
                <a:latin typeface="Whyte Book"/>
              </a:rPr>
              <a:t>Media stack (C, </a:t>
            </a:r>
            <a:r>
              <a:rPr lang="en-GB" sz="1224" dirty="0" err="1">
                <a:gradFill>
                  <a:gsLst>
                    <a:gs pos="2917">
                      <a:prstClr val="black"/>
                    </a:gs>
                    <a:gs pos="30000">
                      <a:prstClr val="black"/>
                    </a:gs>
                  </a:gsLst>
                  <a:lin ang="5400000" scaled="0"/>
                </a:gradFill>
                <a:latin typeface="Whyte Book"/>
              </a:rPr>
              <a:t>gstreamer</a:t>
            </a:r>
            <a:r>
              <a:rPr lang="en-GB" sz="1224" dirty="0">
                <a:gradFill>
                  <a:gsLst>
                    <a:gs pos="2917">
                      <a:prstClr val="black"/>
                    </a:gs>
                    <a:gs pos="30000">
                      <a:prstClr val="black"/>
                    </a:gs>
                  </a:gsLst>
                  <a:lin ang="5400000" scaled="0"/>
                </a:gradFill>
                <a:latin typeface="Whyte Book"/>
              </a:rPr>
              <a:t>)</a:t>
            </a:r>
          </a:p>
          <a:p>
            <a:pPr marL="0" lvl="1" indent="0" defTabSz="914259">
              <a:lnSpc>
                <a:spcPct val="90000"/>
              </a:lnSpc>
              <a:spcBef>
                <a:spcPts val="408"/>
              </a:spcBef>
              <a:buSzPct val="120000"/>
              <a:buFont typeface="Whyte Book" panose="020B0004050101020103"/>
              <a:buNone/>
            </a:pPr>
            <a:endParaRPr lang="en-GB" sz="1224" dirty="0">
              <a:gradFill>
                <a:gsLst>
                  <a:gs pos="2917">
                    <a:prstClr val="black"/>
                  </a:gs>
                  <a:gs pos="30000">
                    <a:prstClr val="black"/>
                  </a:gs>
                </a:gsLst>
                <a:lin ang="5400000" scaled="0"/>
              </a:gradFill>
              <a:latin typeface="Whyte Book"/>
            </a:endParaRPr>
          </a:p>
          <a:p>
            <a:pPr marL="0" lvl="1" indent="0" defTabSz="914259">
              <a:lnSpc>
                <a:spcPct val="90000"/>
              </a:lnSpc>
              <a:spcBef>
                <a:spcPts val="408"/>
              </a:spcBef>
              <a:buSzPct val="120000"/>
              <a:buFont typeface="Whyte Book" panose="020B0004050101020103"/>
              <a:buNone/>
            </a:pPr>
            <a:endParaRPr lang="en-GB" sz="1224" dirty="0">
              <a:gradFill>
                <a:gsLst>
                  <a:gs pos="2917">
                    <a:prstClr val="black"/>
                  </a:gs>
                  <a:gs pos="30000">
                    <a:prstClr val="black"/>
                  </a:gs>
                </a:gsLst>
                <a:lin ang="5400000" scaled="0"/>
              </a:gradFill>
              <a:latin typeface="Whyte Book"/>
            </a:endParaRPr>
          </a:p>
        </p:txBody>
      </p:sp>
      <p:sp>
        <p:nvSpPr>
          <p:cNvPr id="4" name="Date Placeholder 3"/>
          <p:cNvSpPr>
            <a:spLocks noGrp="1"/>
          </p:cNvSpPr>
          <p:nvPr>
            <p:ph type="dt" idx="1"/>
          </p:nvPr>
        </p:nvSpPr>
        <p:spPr/>
        <p:txBody>
          <a:bodyPr/>
          <a:lstStyle/>
          <a:p>
            <a:fld id="{3BCDB083-5CC9-404C-811E-6C4A28BB20CB}"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8</a:t>
            </a:fld>
            <a:endParaRPr lang="nb-NO"/>
          </a:p>
        </p:txBody>
      </p:sp>
    </p:spTree>
    <p:extLst>
      <p:ext uri="{BB962C8B-B14F-4D97-AF65-F5344CB8AC3E}">
        <p14:creationId xmlns:p14="http://schemas.microsoft.com/office/powerpoint/2010/main" val="1714008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CPU Capacity per HD connection</a:t>
            </a:r>
            <a:r>
              <a:rPr lang="en-GB" b="0" dirty="0"/>
              <a:t>” has been determined through empirical QA testing. Dividing by 0.85 gives approximately a 50% higher value than dividing by 1.2. Through testing, we have determined that employing hyperthreading, we can gain around a 50% increase in performance. </a:t>
            </a:r>
          </a:p>
          <a:p>
            <a:endParaRPr lang="en-GB" b="0" dirty="0"/>
          </a:p>
          <a:p>
            <a:endParaRPr lang="en-GB" dirty="0"/>
          </a:p>
        </p:txBody>
      </p:sp>
      <p:sp>
        <p:nvSpPr>
          <p:cNvPr id="4" name="Date Placeholder 3"/>
          <p:cNvSpPr>
            <a:spLocks noGrp="1"/>
          </p:cNvSpPr>
          <p:nvPr>
            <p:ph type="dt" idx="1"/>
          </p:nvPr>
        </p:nvSpPr>
        <p:spPr/>
        <p:txBody>
          <a:bodyPr/>
          <a:lstStyle/>
          <a:p>
            <a:fld id="{F7D6989A-094B-4193-B9B3-81EB21AE0A45}"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28</a:t>
            </a:fld>
            <a:endParaRPr lang="nb-NO"/>
          </a:p>
        </p:txBody>
      </p:sp>
    </p:spTree>
    <p:extLst>
      <p:ext uri="{BB962C8B-B14F-4D97-AF65-F5344CB8AC3E}">
        <p14:creationId xmlns:p14="http://schemas.microsoft.com/office/powerpoint/2010/main" val="3461355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QPI - I</a:t>
            </a:r>
            <a:r>
              <a:rPr lang="en-GB" sz="1200" b="0" i="0" kern="1200" dirty="0">
                <a:solidFill>
                  <a:schemeClr val="tx1"/>
                </a:solidFill>
                <a:effectLst/>
                <a:latin typeface="+mn-lt"/>
                <a:ea typeface="+mn-ea"/>
                <a:cs typeface="+mn-cs"/>
              </a:rPr>
              <a:t>ntel </a:t>
            </a:r>
            <a:r>
              <a:rPr lang="en-GB" sz="1200" b="0" i="0" kern="1200" dirty="0" err="1">
                <a:solidFill>
                  <a:schemeClr val="tx1"/>
                </a:solidFill>
                <a:effectLst/>
                <a:latin typeface="+mn-lt"/>
                <a:ea typeface="+mn-ea"/>
                <a:cs typeface="+mn-cs"/>
              </a:rPr>
              <a:t>QuickPath</a:t>
            </a:r>
            <a:r>
              <a:rPr lang="en-GB" sz="1200" b="0" i="0" kern="1200" dirty="0">
                <a:solidFill>
                  <a:schemeClr val="tx1"/>
                </a:solidFill>
                <a:effectLst/>
                <a:latin typeface="+mn-lt"/>
                <a:ea typeface="+mn-ea"/>
                <a:cs typeface="+mn-cs"/>
              </a:rPr>
              <a:t> Interconnect  - a point-to-point processor interconnect developed by Intel which replaced the front-side bus (FSB) in Xeon, Itanium, and certain desktop platforms starting in 2008.</a:t>
            </a:r>
            <a:endParaRPr lang="en-GB" dirty="0"/>
          </a:p>
          <a:p>
            <a:endParaRPr lang="en-GB" dirty="0"/>
          </a:p>
        </p:txBody>
      </p:sp>
      <p:sp>
        <p:nvSpPr>
          <p:cNvPr id="4" name="Date Placeholder 3"/>
          <p:cNvSpPr>
            <a:spLocks noGrp="1"/>
          </p:cNvSpPr>
          <p:nvPr>
            <p:ph type="dt" idx="1"/>
          </p:nvPr>
        </p:nvSpPr>
        <p:spPr/>
        <p:txBody>
          <a:bodyPr/>
          <a:lstStyle/>
          <a:p>
            <a:fld id="{8C9BCD5D-3533-4878-A630-35928BEF85D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29</a:t>
            </a:fld>
            <a:endParaRPr lang="nb-NO"/>
          </a:p>
        </p:txBody>
      </p:sp>
    </p:spTree>
    <p:extLst>
      <p:ext uri="{BB962C8B-B14F-4D97-AF65-F5344CB8AC3E}">
        <p14:creationId xmlns:p14="http://schemas.microsoft.com/office/powerpoint/2010/main" val="2266699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036C9B87-E316-4E9B-BBE2-FD95ACE8FFB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30</a:t>
            </a:fld>
            <a:endParaRPr lang="nb-NO"/>
          </a:p>
        </p:txBody>
      </p:sp>
    </p:spTree>
    <p:extLst>
      <p:ext uri="{BB962C8B-B14F-4D97-AF65-F5344CB8AC3E}">
        <p14:creationId xmlns:p14="http://schemas.microsoft.com/office/powerpoint/2010/main" val="878649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UPI - Intel® Ultra Path Interconnect (UPI) links are a high speed, point-to-point interconnect bus between the processors, delivering increased bandwidth and performance over Intel® QPI.</a:t>
            </a:r>
            <a:endParaRPr lang="en-GB" dirty="0"/>
          </a:p>
          <a:p>
            <a:endParaRPr lang="en-GB" dirty="0"/>
          </a:p>
        </p:txBody>
      </p:sp>
      <p:sp>
        <p:nvSpPr>
          <p:cNvPr id="4" name="Date Placeholder 3"/>
          <p:cNvSpPr>
            <a:spLocks noGrp="1"/>
          </p:cNvSpPr>
          <p:nvPr>
            <p:ph type="dt" idx="1"/>
          </p:nvPr>
        </p:nvSpPr>
        <p:spPr/>
        <p:txBody>
          <a:bodyPr/>
          <a:lstStyle/>
          <a:p>
            <a:fld id="{4A8283D1-98A4-4D6F-93C8-DB6C4EFDC386}"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31</a:t>
            </a:fld>
            <a:endParaRPr lang="nb-NO"/>
          </a:p>
        </p:txBody>
      </p:sp>
    </p:spTree>
    <p:extLst>
      <p:ext uri="{BB962C8B-B14F-4D97-AF65-F5344CB8AC3E}">
        <p14:creationId xmlns:p14="http://schemas.microsoft.com/office/powerpoint/2010/main" val="378881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036C9B87-E316-4E9B-BBE2-FD95ACE8FFB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32</a:t>
            </a:fld>
            <a:endParaRPr lang="nb-NO"/>
          </a:p>
        </p:txBody>
      </p:sp>
    </p:spTree>
    <p:extLst>
      <p:ext uri="{BB962C8B-B14F-4D97-AF65-F5344CB8AC3E}">
        <p14:creationId xmlns:p14="http://schemas.microsoft.com/office/powerpoint/2010/main" val="3273297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above terminologies refers to VMware products although most hypervisor technologies will support similar operations.</a:t>
            </a:r>
          </a:p>
          <a:p>
            <a:endParaRPr lang="en-GB" dirty="0"/>
          </a:p>
          <a:p>
            <a:r>
              <a:rPr lang="en-GB" dirty="0"/>
              <a:t>HA allows VMs to be started on another physical server, when the original server fails. The could be a great thing to do </a:t>
            </a:r>
            <a:r>
              <a:rPr lang="en-GB" u="sng" dirty="0"/>
              <a:t>automatically</a:t>
            </a:r>
            <a:r>
              <a:rPr lang="en-GB" dirty="0"/>
              <a:t> for the Management node, however, careful consideration needs to be applied to the Conferencing nodes to ensure that you do not lead to overcommitting your host hardware resources. Often then, the conferencing nodes will only be allocated to a host based on some </a:t>
            </a:r>
            <a:r>
              <a:rPr lang="en-GB" u="sng" dirty="0"/>
              <a:t>manual</a:t>
            </a:r>
            <a:r>
              <a:rPr lang="en-GB" dirty="0"/>
              <a:t> input from the VM administrator.</a:t>
            </a:r>
          </a:p>
          <a:p>
            <a:endParaRPr lang="en-GB" dirty="0"/>
          </a:p>
          <a:p>
            <a:r>
              <a:rPr lang="en-GB" dirty="0">
                <a:hlinkClick r:id="rId3"/>
              </a:rPr>
              <a:t>https://docs.pexip.com/admin/vmware_esxi_administration.htm#high_availability</a:t>
            </a:r>
            <a:endParaRPr lang="en-GB" dirty="0"/>
          </a:p>
        </p:txBody>
      </p:sp>
      <p:sp>
        <p:nvSpPr>
          <p:cNvPr id="4" name="Date Placeholder 3"/>
          <p:cNvSpPr>
            <a:spLocks noGrp="1"/>
          </p:cNvSpPr>
          <p:nvPr>
            <p:ph type="dt" idx="1"/>
          </p:nvPr>
        </p:nvSpPr>
        <p:spPr/>
        <p:txBody>
          <a:bodyPr/>
          <a:lstStyle/>
          <a:p>
            <a:fld id="{0F45D66D-7756-4805-B230-A17D47AEADE7}"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33</a:t>
            </a:fld>
            <a:endParaRPr lang="nb-NO"/>
          </a:p>
        </p:txBody>
      </p:sp>
    </p:spTree>
    <p:extLst>
      <p:ext uri="{BB962C8B-B14F-4D97-AF65-F5344CB8AC3E}">
        <p14:creationId xmlns:p14="http://schemas.microsoft.com/office/powerpoint/2010/main" val="3429573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Distributed Resource Scheduler: monitors VM workloads and can relocate VMs to balance resources</a:t>
            </a:r>
          </a:p>
          <a:p>
            <a:r>
              <a:rPr lang="en-GB" dirty="0"/>
              <a:t>High Availability monitoring for host-level failure and can relocate shared VMs located on a shared resource (such as a SAN)</a:t>
            </a:r>
          </a:p>
          <a:p>
            <a:r>
              <a:rPr lang="en-GB" dirty="0"/>
              <a:t>Fault Tolerance creates and exact copy of a VM on another host for instant failover in event of failures. </a:t>
            </a:r>
          </a:p>
          <a:p>
            <a:endParaRPr lang="en-GB" dirty="0"/>
          </a:p>
          <a:p>
            <a:r>
              <a:rPr lang="en-GB" dirty="0"/>
              <a:t>https://docs.pexip.com/admin/resilience.htm</a:t>
            </a:r>
          </a:p>
          <a:p>
            <a:endParaRPr lang="en-GB" dirty="0"/>
          </a:p>
          <a:p>
            <a:endParaRPr lang="en-GB" dirty="0"/>
          </a:p>
        </p:txBody>
      </p:sp>
      <p:sp>
        <p:nvSpPr>
          <p:cNvPr id="4" name="Date Placeholder 3"/>
          <p:cNvSpPr>
            <a:spLocks noGrp="1"/>
          </p:cNvSpPr>
          <p:nvPr>
            <p:ph type="dt" idx="1"/>
          </p:nvPr>
        </p:nvSpPr>
        <p:spPr/>
        <p:txBody>
          <a:bodyPr/>
          <a:lstStyle/>
          <a:p>
            <a:fld id="{EA9B2539-7558-46F2-86C6-3168E5D8A9FB}"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34</a:t>
            </a:fld>
            <a:endParaRPr lang="nb-NO"/>
          </a:p>
        </p:txBody>
      </p:sp>
    </p:spTree>
    <p:extLst>
      <p:ext uri="{BB962C8B-B14F-4D97-AF65-F5344CB8AC3E}">
        <p14:creationId xmlns:p14="http://schemas.microsoft.com/office/powerpoint/2010/main" val="369332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036C9B87-E316-4E9B-BBE2-FD95ACE8FFB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36</a:t>
            </a:fld>
            <a:endParaRPr lang="nb-NO"/>
          </a:p>
        </p:txBody>
      </p:sp>
    </p:spTree>
    <p:extLst>
      <p:ext uri="{BB962C8B-B14F-4D97-AF65-F5344CB8AC3E}">
        <p14:creationId xmlns:p14="http://schemas.microsoft.com/office/powerpoint/2010/main" val="1263393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components that are used in a typical production system:</a:t>
            </a:r>
          </a:p>
          <a:p>
            <a:endParaRPr lang="en-GB"/>
          </a:p>
          <a:p>
            <a:r>
              <a:rPr lang="en-GB"/>
              <a:t>https://docs.pexip.com/admin/infinity_components.htm</a:t>
            </a:r>
          </a:p>
          <a:p>
            <a:endParaRPr lang="en-GB"/>
          </a:p>
        </p:txBody>
      </p:sp>
      <p:sp>
        <p:nvSpPr>
          <p:cNvPr id="4" name="Date Placeholder 3"/>
          <p:cNvSpPr>
            <a:spLocks noGrp="1"/>
          </p:cNvSpPr>
          <p:nvPr>
            <p:ph type="dt" idx="1"/>
          </p:nvPr>
        </p:nvSpPr>
        <p:spPr/>
        <p:txBody>
          <a:bodyPr/>
          <a:lstStyle/>
          <a:p>
            <a:fld id="{2F305EBE-2ACF-42E3-B87E-83609CEB7B0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37</a:t>
            </a:fld>
            <a:endParaRPr lang="nb-NO"/>
          </a:p>
        </p:txBody>
      </p:sp>
    </p:spTree>
    <p:extLst>
      <p:ext uri="{BB962C8B-B14F-4D97-AF65-F5344CB8AC3E}">
        <p14:creationId xmlns:p14="http://schemas.microsoft.com/office/powerpoint/2010/main" val="3780057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lab replicates a typical OnPrem deployment, with external Proxying Edge nodes and internal Transcoding nodes plus the Management node.</a:t>
            </a:r>
          </a:p>
          <a:p>
            <a:endParaRPr lang="en-GB" dirty="0"/>
          </a:p>
          <a:p>
            <a:r>
              <a:rPr lang="en-GB" dirty="0"/>
              <a:t>https://docs.pexip.com/admin/infinity_components.htm</a:t>
            </a:r>
          </a:p>
          <a:p>
            <a:endParaRPr lang="en-GB" dirty="0"/>
          </a:p>
        </p:txBody>
      </p:sp>
      <p:sp>
        <p:nvSpPr>
          <p:cNvPr id="4" name="Date Placeholder 3"/>
          <p:cNvSpPr>
            <a:spLocks noGrp="1"/>
          </p:cNvSpPr>
          <p:nvPr>
            <p:ph type="dt" idx="1"/>
          </p:nvPr>
        </p:nvSpPr>
        <p:spPr/>
        <p:txBody>
          <a:bodyPr/>
          <a:lstStyle/>
          <a:p>
            <a:fld id="{D6F8AC89-0F08-4E78-A559-36692CD44135}"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38</a:t>
            </a:fld>
            <a:endParaRPr lang="nb-NO"/>
          </a:p>
        </p:txBody>
      </p:sp>
    </p:spTree>
    <p:extLst>
      <p:ext uri="{BB962C8B-B14F-4D97-AF65-F5344CB8AC3E}">
        <p14:creationId xmlns:p14="http://schemas.microsoft.com/office/powerpoint/2010/main" val="299441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u="sng" dirty="0">
                <a:solidFill>
                  <a:srgbClr val="0A2136"/>
                </a:solidFill>
                <a:latin typeface="Whyte Medium"/>
              </a:rPr>
              <a:t>Management Node</a:t>
            </a:r>
          </a:p>
          <a:p>
            <a:r>
              <a:rPr lang="en-GB" dirty="0"/>
              <a:t>You need a management node before you do anything else. This is the configuration centre for an entire deployment.</a:t>
            </a:r>
          </a:p>
          <a:p>
            <a:endParaRPr lang="en-GB" dirty="0"/>
          </a:p>
          <a:p>
            <a:r>
              <a:rPr lang="en-GB" dirty="0"/>
              <a:t>This can be installed on an OnPrem hypervisor or in the cloud. Depending on the destination will depend on the steps you need to follow.</a:t>
            </a:r>
          </a:p>
          <a:p>
            <a:endParaRPr lang="en-GB" dirty="0"/>
          </a:p>
          <a:p>
            <a:r>
              <a:rPr lang="en-GB" dirty="0"/>
              <a:t>https://docs.pexip.com/admin/installing_management_node_vmware.htm</a:t>
            </a:r>
          </a:p>
          <a:p>
            <a:r>
              <a:rPr lang="en-GB" dirty="0"/>
              <a:t>https://docs.pexip.com/admin/installing_management_node_hyperv.htm</a:t>
            </a:r>
          </a:p>
          <a:p>
            <a:r>
              <a:rPr lang="en-GB" dirty="0"/>
              <a:t>https://docs.pexip.com/admin/installing_management_node_kvm.htm</a:t>
            </a:r>
          </a:p>
          <a:p>
            <a:r>
              <a:rPr lang="en-GB" dirty="0"/>
              <a:t>https://docs.pexip.com/admin/installing_management_node_xen.htm</a:t>
            </a:r>
          </a:p>
          <a:p>
            <a:r>
              <a:rPr lang="en-GB" dirty="0"/>
              <a:t>https://docs.pexip.com/admin/aws_management_node.htm</a:t>
            </a:r>
          </a:p>
          <a:p>
            <a:r>
              <a:rPr lang="en-GB" dirty="0"/>
              <a:t>https://docs.pexip.com/admin/azure_management_node.htm</a:t>
            </a:r>
          </a:p>
          <a:p>
            <a:r>
              <a:rPr lang="en-GB" dirty="0"/>
              <a:t>https://docs.pexip.com/admin/gcp_management_node.htm</a:t>
            </a:r>
          </a:p>
          <a:p>
            <a:endParaRPr lang="en-GB" dirty="0"/>
          </a:p>
          <a:p>
            <a:r>
              <a:rPr lang="en-GB" dirty="0"/>
              <a:t>You will obviously need to configure the hypervisor/cloud environment prior to deploying the management node to you should check out the documentation of each section.</a:t>
            </a:r>
          </a:p>
          <a:p>
            <a:endParaRPr lang="en-GB" dirty="0"/>
          </a:p>
          <a:p>
            <a:r>
              <a:rPr lang="en-GB" dirty="0"/>
              <a:t>Also see:</a:t>
            </a:r>
          </a:p>
          <a:p>
            <a:endParaRPr lang="en-GB" dirty="0"/>
          </a:p>
          <a:p>
            <a:r>
              <a:rPr lang="en-GB" dirty="0"/>
              <a:t>https://docs.pexip.com/admin/installation_overview.htm</a:t>
            </a:r>
          </a:p>
          <a:p>
            <a:r>
              <a:rPr lang="en-GB" dirty="0"/>
              <a:t>https://docs.pexip.com/getting_started/decide_deployment_environment.htm</a:t>
            </a:r>
          </a:p>
          <a:p>
            <a:r>
              <a:rPr lang="en-GB" dirty="0"/>
              <a:t>https://docs.pexip.com/admin/about_software_files.htm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A2136"/>
              </a:solidFill>
              <a:latin typeface="Whyte Medium"/>
            </a:endParaRP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Linux (</a:t>
            </a:r>
            <a:r>
              <a:rPr lang="en-GB" sz="1224" dirty="0" err="1">
                <a:solidFill>
                  <a:srgbClr val="0A2136"/>
                </a:solidFill>
                <a:latin typeface="Whyte Book"/>
              </a:rPr>
              <a:t>PexOS</a:t>
            </a:r>
            <a:r>
              <a:rPr lang="en-GB" sz="1224" dirty="0">
                <a:solidFill>
                  <a:srgbClr val="0A2136"/>
                </a:solidFill>
                <a:latin typeface="Whyte Book"/>
              </a:rPr>
              <a:t>) based</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Django</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Puppet</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SQLite </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Apache</a:t>
            </a:r>
          </a:p>
          <a:p>
            <a:pPr marL="636622" lvl="2" indent="-179422" defTabSz="896200">
              <a:spcBef>
                <a:spcPts val="408"/>
              </a:spcBef>
              <a:buSzPct val="120000"/>
              <a:buFont typeface="Whyte Book" panose="020B0004050101020103"/>
              <a:buChar char="•"/>
            </a:pPr>
            <a:endParaRPr lang="en-GB" dirty="0"/>
          </a:p>
          <a:p>
            <a:r>
              <a:rPr lang="en-GB" b="1" u="sng" dirty="0"/>
              <a:t>Conferencing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most deployment scenarios, the Conferencing Nodes are created from the Management node. You simply configure the basic details of the conferencing node (such as IP details and static routes (if required)), and a VM image will be created for you, for your specific hypervisor. This means that the VM image simply needs to be deployed on the Hypervisor and as soon as it boots, it is ready to go. In some cases (such as AWS), you need to deploy a generic conferencing node, then apply a configuration file to the node.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https://docs.pexip.com/admin/creating_conferencing_nodes.htm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https://docs.pexip.com/admin/deploy_auto_vmware.htm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https://docs.pexip.com/admin/deploy_manual_vmware.htm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https://docs.pexip.com/admin/deploy_manual_hyper-v.htm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https://docs.pexip.com/admin/deploy_manual_kvm.htm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https://docs.pexip.com/admin/deploy_manual_xen.htm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https://docs.pexip.com/admin/aws_conferencing_node.htm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https://docs.pexip.com/admin/azure_conferencing_node.htm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https://docs.pexip.com/admin/gcp_conferencing_node.htm</a:t>
            </a:r>
          </a:p>
          <a:p>
            <a:endParaRPr lang="en-GB" dirty="0"/>
          </a:p>
          <a:p>
            <a:r>
              <a:rPr lang="en-GB" dirty="0"/>
              <a:t>As Pexip is a </a:t>
            </a:r>
            <a:r>
              <a:rPr lang="en-GB" b="1" u="sng" dirty="0"/>
              <a:t>fully transcoding environment</a:t>
            </a:r>
            <a:r>
              <a:rPr lang="en-GB" dirty="0"/>
              <a:t>, you need at least one transcoding node in a deployment</a:t>
            </a:r>
          </a:p>
          <a:p>
            <a:endParaRPr lang="en-GB" dirty="0"/>
          </a:p>
          <a:p>
            <a:pPr marL="179422" lvl="1" indent="-179422" defTabSz="896200">
              <a:spcBef>
                <a:spcPts val="408"/>
              </a:spcBef>
              <a:buSzPct val="120000"/>
              <a:buFont typeface="Whyte Book" panose="020B0004050101020103"/>
              <a:buChar char="•"/>
            </a:pPr>
            <a:r>
              <a:rPr lang="en-GB" dirty="0"/>
              <a:t>Transcoding Role: </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Linux (</a:t>
            </a:r>
            <a:r>
              <a:rPr lang="en-GB" sz="1224" dirty="0" err="1">
                <a:solidFill>
                  <a:srgbClr val="0A2136"/>
                </a:solidFill>
                <a:latin typeface="Whyte Book"/>
              </a:rPr>
              <a:t>PexOS</a:t>
            </a:r>
            <a:r>
              <a:rPr lang="en-GB" sz="1224" dirty="0">
                <a:solidFill>
                  <a:srgbClr val="0A2136"/>
                </a:solidFill>
                <a:latin typeface="Whyte Book"/>
              </a:rPr>
              <a:t>) based</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Signalling stack (Python)</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Application stack (Python)</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Media stack (C, </a:t>
            </a:r>
            <a:r>
              <a:rPr lang="en-GB" sz="1224" dirty="0" err="1">
                <a:solidFill>
                  <a:srgbClr val="0A2136"/>
                </a:solidFill>
                <a:latin typeface="Whyte Book"/>
              </a:rPr>
              <a:t>gstreamer</a:t>
            </a:r>
            <a:r>
              <a:rPr lang="en-GB" sz="1224" dirty="0">
                <a:solidFill>
                  <a:srgbClr val="0A2136"/>
                </a:solidFill>
                <a:latin typeface="Whyte Book"/>
              </a:rPr>
              <a:t>)</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Codecs (optimized ICC)</a:t>
            </a:r>
          </a:p>
          <a:p>
            <a:pPr marL="636622" lvl="2" indent="-179422" defTabSz="896200">
              <a:spcBef>
                <a:spcPts val="408"/>
              </a:spcBef>
              <a:buSzPct val="120000"/>
              <a:buFont typeface="Whyte Book" panose="020B0004050101020103"/>
              <a:buChar char="•"/>
            </a:pPr>
            <a:endParaRPr lang="en-GB" sz="1224" dirty="0">
              <a:solidFill>
                <a:srgbClr val="0A2136"/>
              </a:solidFill>
              <a:latin typeface="Whyte Book"/>
            </a:endParaRPr>
          </a:p>
          <a:p>
            <a:r>
              <a:rPr lang="en-GB" dirty="0"/>
              <a:t>Proxy node deployment is the same as the transcoding nodes, although the role is </a:t>
            </a:r>
            <a:r>
              <a:rPr lang="en-GB" b="1" u="sng" dirty="0"/>
              <a:t>optional</a:t>
            </a:r>
            <a:r>
              <a:rPr lang="en-GB" dirty="0"/>
              <a:t>. In fact, this it the same software image with a subtle teak to its configuration.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https://docs.pexip.com/admin/distributed_edge.htm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see: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https://docs.pexip.com/admin/edge_guidelines.htm</a:t>
            </a:r>
          </a:p>
          <a:p>
            <a:pPr marL="0" lvl="1" indent="0" defTabSz="896200">
              <a:spcBef>
                <a:spcPts val="408"/>
              </a:spcBef>
              <a:buSzPct val="120000"/>
              <a:buFont typeface="Whyte Book" panose="020B0004050101020103"/>
              <a:buNone/>
            </a:pPr>
            <a:endParaRPr lang="en-GB" sz="1224" dirty="0">
              <a:solidFill>
                <a:srgbClr val="0A2136"/>
              </a:solidFill>
              <a:latin typeface="Whyte Book"/>
            </a:endParaRPr>
          </a:p>
          <a:p>
            <a:pPr marL="179422" lvl="1" indent="-179422" defTabSz="896200">
              <a:spcBef>
                <a:spcPts val="408"/>
              </a:spcBef>
              <a:buSzPct val="120000"/>
              <a:buFont typeface="Whyte Book" panose="020B0004050101020103"/>
              <a:buChar char="•"/>
            </a:pPr>
            <a:r>
              <a:rPr lang="en-GB" sz="1224" dirty="0">
                <a:solidFill>
                  <a:srgbClr val="0A2136"/>
                </a:solidFill>
                <a:latin typeface="Whyte Book"/>
              </a:rPr>
              <a:t>Proxying Edge Role:</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Linux (</a:t>
            </a:r>
            <a:r>
              <a:rPr lang="en-GB" sz="1224" dirty="0" err="1">
                <a:solidFill>
                  <a:srgbClr val="0A2136"/>
                </a:solidFill>
                <a:latin typeface="Whyte Book"/>
              </a:rPr>
              <a:t>PexOS</a:t>
            </a:r>
            <a:r>
              <a:rPr lang="en-GB" sz="1224" dirty="0">
                <a:solidFill>
                  <a:srgbClr val="0A2136"/>
                </a:solidFill>
                <a:latin typeface="Whyte Book"/>
              </a:rPr>
              <a:t>) based</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Lightweight conferencing node</a:t>
            </a:r>
          </a:p>
          <a:p>
            <a:pPr marL="636622" lvl="2" indent="-179422" defTabSz="896200">
              <a:spcBef>
                <a:spcPts val="408"/>
              </a:spcBef>
              <a:buSzPct val="120000"/>
              <a:buFont typeface="Whyte Book" panose="020B0004050101020103"/>
              <a:buChar char="•"/>
            </a:pPr>
            <a:r>
              <a:rPr lang="en-GB" sz="1224" dirty="0">
                <a:solidFill>
                  <a:srgbClr val="0A2136"/>
                </a:solidFill>
                <a:latin typeface="Whyte Book"/>
              </a:rPr>
              <a:t>No transcoding but decrypt / encrypt</a:t>
            </a:r>
          </a:p>
          <a:p>
            <a:pPr marL="636622" lvl="2" indent="-179422" defTabSz="896200">
              <a:spcBef>
                <a:spcPts val="408"/>
              </a:spcBef>
              <a:buSzPct val="120000"/>
              <a:buFont typeface="Whyte Book" panose="020B0004050101020103"/>
              <a:buChar char="•"/>
            </a:pPr>
            <a:endParaRPr lang="en-GB" sz="1224" dirty="0">
              <a:solidFill>
                <a:srgbClr val="0A2136"/>
              </a:solidFill>
              <a:latin typeface="Whyte Book"/>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solidFill>
                  <a:srgbClr val="0A2136"/>
                </a:solidFill>
                <a:latin typeface="Whyte Medium"/>
              </a:rPr>
              <a:t>Teams Connector Node:</a:t>
            </a:r>
          </a:p>
          <a:p>
            <a:pPr marL="636622" lvl="2" indent="-179422" defTabSz="914259">
              <a:lnSpc>
                <a:spcPct val="90000"/>
              </a:lnSpc>
              <a:spcBef>
                <a:spcPts val="408"/>
              </a:spcBef>
              <a:buSzPct val="120000"/>
              <a:buFont typeface="Whyte Book" panose="020B0004050101020103"/>
              <a:buChar char="•"/>
            </a:pPr>
            <a:r>
              <a:rPr lang="en-GB" sz="1224" dirty="0">
                <a:gradFill>
                  <a:gsLst>
                    <a:gs pos="2917">
                      <a:prstClr val="black"/>
                    </a:gs>
                    <a:gs pos="30000">
                      <a:prstClr val="black"/>
                    </a:gs>
                  </a:gsLst>
                  <a:lin ang="5400000" scaled="0"/>
                </a:gradFill>
                <a:latin typeface="Whyte Book"/>
              </a:rPr>
              <a:t>Windows server</a:t>
            </a:r>
          </a:p>
          <a:p>
            <a:pPr marL="636622" lvl="2" indent="-179422" defTabSz="914259">
              <a:lnSpc>
                <a:spcPct val="90000"/>
              </a:lnSpc>
              <a:spcBef>
                <a:spcPts val="408"/>
              </a:spcBef>
              <a:buSzPct val="120000"/>
              <a:buFont typeface="Whyte Book" panose="020B0004050101020103"/>
              <a:buChar char="•"/>
            </a:pPr>
            <a:r>
              <a:rPr lang="en-GB" sz="1224" dirty="0">
                <a:gradFill>
                  <a:gsLst>
                    <a:gs pos="2917">
                      <a:prstClr val="black"/>
                    </a:gs>
                    <a:gs pos="30000">
                      <a:prstClr val="black"/>
                    </a:gs>
                  </a:gsLst>
                  <a:lin ang="5400000" scaled="0"/>
                </a:gradFill>
                <a:latin typeface="Whyte Book"/>
              </a:rPr>
              <a:t>Application stack (C#, Graph SDK)</a:t>
            </a:r>
          </a:p>
          <a:p>
            <a:pPr marL="636622" lvl="2" indent="-179422" defTabSz="914259">
              <a:lnSpc>
                <a:spcPct val="90000"/>
              </a:lnSpc>
              <a:spcBef>
                <a:spcPts val="408"/>
              </a:spcBef>
              <a:buSzPct val="120000"/>
              <a:buFont typeface="Whyte Book" panose="020B0004050101020103"/>
              <a:buChar char="•"/>
            </a:pPr>
            <a:r>
              <a:rPr lang="en-GB" sz="1224" dirty="0">
                <a:gradFill>
                  <a:gsLst>
                    <a:gs pos="2917">
                      <a:prstClr val="black"/>
                    </a:gs>
                    <a:gs pos="30000">
                      <a:prstClr val="black"/>
                    </a:gs>
                  </a:gsLst>
                  <a:lin ang="5400000" scaled="0"/>
                </a:gradFill>
                <a:latin typeface="Whyte Book"/>
              </a:rPr>
              <a:t>Media stack (C, </a:t>
            </a:r>
            <a:r>
              <a:rPr lang="en-GB" sz="1224" dirty="0" err="1">
                <a:gradFill>
                  <a:gsLst>
                    <a:gs pos="2917">
                      <a:prstClr val="black"/>
                    </a:gs>
                    <a:gs pos="30000">
                      <a:prstClr val="black"/>
                    </a:gs>
                  </a:gsLst>
                  <a:lin ang="5400000" scaled="0"/>
                </a:gradFill>
                <a:latin typeface="Whyte Book"/>
              </a:rPr>
              <a:t>gstreamer</a:t>
            </a:r>
            <a:r>
              <a:rPr lang="en-GB" sz="1224" dirty="0">
                <a:gradFill>
                  <a:gsLst>
                    <a:gs pos="2917">
                      <a:prstClr val="black"/>
                    </a:gs>
                    <a:gs pos="30000">
                      <a:prstClr val="black"/>
                    </a:gs>
                  </a:gsLst>
                  <a:lin ang="5400000" scaled="0"/>
                </a:gradFill>
                <a:latin typeface="Whyte Book"/>
              </a:rPr>
              <a:t>)</a:t>
            </a:r>
          </a:p>
          <a:p>
            <a:pPr marL="0" lvl="1" indent="0" defTabSz="914259">
              <a:lnSpc>
                <a:spcPct val="90000"/>
              </a:lnSpc>
              <a:spcBef>
                <a:spcPts val="408"/>
              </a:spcBef>
              <a:buSzPct val="120000"/>
              <a:buFont typeface="Whyte Book" panose="020B0004050101020103"/>
              <a:buNone/>
            </a:pPr>
            <a:endParaRPr lang="en-GB" sz="1224" dirty="0">
              <a:gradFill>
                <a:gsLst>
                  <a:gs pos="2917">
                    <a:prstClr val="black"/>
                  </a:gs>
                  <a:gs pos="30000">
                    <a:prstClr val="black"/>
                  </a:gs>
                </a:gsLst>
                <a:lin ang="5400000" scaled="0"/>
              </a:gradFill>
              <a:latin typeface="Whyte Book"/>
            </a:endParaRPr>
          </a:p>
          <a:p>
            <a:pPr marL="0" lvl="1" indent="0" defTabSz="914259">
              <a:lnSpc>
                <a:spcPct val="90000"/>
              </a:lnSpc>
              <a:spcBef>
                <a:spcPts val="408"/>
              </a:spcBef>
              <a:buSzPct val="120000"/>
              <a:buFont typeface="Whyte Book" panose="020B0004050101020103"/>
              <a:buNone/>
            </a:pPr>
            <a:endParaRPr lang="en-GB" sz="1224" dirty="0">
              <a:gradFill>
                <a:gsLst>
                  <a:gs pos="2917">
                    <a:prstClr val="black"/>
                  </a:gs>
                  <a:gs pos="30000">
                    <a:prstClr val="black"/>
                  </a:gs>
                </a:gsLst>
                <a:lin ang="5400000" scaled="0"/>
              </a:gradFill>
              <a:latin typeface="Whyte Book"/>
            </a:endParaRPr>
          </a:p>
        </p:txBody>
      </p:sp>
      <p:sp>
        <p:nvSpPr>
          <p:cNvPr id="4" name="Date Placeholder 3"/>
          <p:cNvSpPr>
            <a:spLocks noGrp="1"/>
          </p:cNvSpPr>
          <p:nvPr>
            <p:ph type="dt" idx="1"/>
          </p:nvPr>
        </p:nvSpPr>
        <p:spPr/>
        <p:txBody>
          <a:bodyPr/>
          <a:lstStyle/>
          <a:p>
            <a:fld id="{3BCDB083-5CC9-404C-811E-6C4A28BB20CB}"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9</a:t>
            </a:fld>
            <a:endParaRPr lang="nb-NO"/>
          </a:p>
        </p:txBody>
      </p:sp>
    </p:spTree>
    <p:extLst>
      <p:ext uri="{BB962C8B-B14F-4D97-AF65-F5344CB8AC3E}">
        <p14:creationId xmlns:p14="http://schemas.microsoft.com/office/powerpoint/2010/main" val="1328034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Pexip ONLY runs in a virtualised platform, the first thing you need to do is choose and deploy your hypervisor from our supported list. You can then deploy the different nodes on the hosts, being careful not to over commit your hardware resources (a mistake that is often made in new deployments).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most cases, you only need to download the management node from the Pexip website. This comes as a VM image file, specific to each hypervisor (e.g. and OVA for VMware – see the slides previously).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 then configure the basic details of the conferring nodes (such as IP details), and the management node to create an VM image file for you, which you can then deploy to the hypervisor. These are a ONE TIME USE ONLY file, so there is no point in keeping them after the node has been deployed. If you ever need to redeploy a node, even with the same details, you will create a new VM image.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Deploying more nodes means deploying to more hosts.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https://docs.pexip.com/getting_started/decide_deployment_environment.htm</a:t>
            </a:r>
          </a:p>
          <a:p>
            <a:r>
              <a:rPr lang="en-GB" sz="1200" kern="1200" dirty="0">
                <a:solidFill>
                  <a:schemeClr val="tx1"/>
                </a:solidFill>
                <a:effectLst/>
                <a:latin typeface="+mn-lt"/>
                <a:ea typeface="+mn-ea"/>
                <a:cs typeface="+mn-cs"/>
              </a:rPr>
              <a:t>https://docs.pexip.com/admin/hypervisor_support.htm</a:t>
            </a:r>
          </a:p>
          <a:p>
            <a:r>
              <a:rPr lang="en-GB" sz="1200" kern="1200" dirty="0">
                <a:solidFill>
                  <a:schemeClr val="tx1"/>
                </a:solidFill>
                <a:effectLst/>
                <a:latin typeface="+mn-lt"/>
                <a:ea typeface="+mn-ea"/>
                <a:cs typeface="+mn-cs"/>
              </a:rPr>
              <a:t>https://docs.pexip.com/admin/server_design.htm</a:t>
            </a:r>
          </a:p>
          <a:p>
            <a:r>
              <a:rPr lang="en-GB" dirty="0">
                <a:hlinkClick r:id="rId3"/>
              </a:rPr>
              <a:t>https://docs.pexip.com/admin/about_software_files.htm</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a:p>
            <a:endParaRPr lang="en-GB" dirty="0"/>
          </a:p>
        </p:txBody>
      </p:sp>
      <p:sp>
        <p:nvSpPr>
          <p:cNvPr id="4" name="Date Placeholder 3"/>
          <p:cNvSpPr>
            <a:spLocks noGrp="1"/>
          </p:cNvSpPr>
          <p:nvPr>
            <p:ph type="dt" idx="1"/>
          </p:nvPr>
        </p:nvSpPr>
        <p:spPr/>
        <p:txBody>
          <a:bodyPr/>
          <a:lstStyle/>
          <a:p>
            <a:fld id="{0049FA11-5224-4FB7-A3AD-CC798910EA71}"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39</a:t>
            </a:fld>
            <a:endParaRPr lang="nb-NO"/>
          </a:p>
        </p:txBody>
      </p:sp>
    </p:spTree>
    <p:extLst>
      <p:ext uri="{BB962C8B-B14F-4D97-AF65-F5344CB8AC3E}">
        <p14:creationId xmlns:p14="http://schemas.microsoft.com/office/powerpoint/2010/main" val="1130935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baseline="0" dirty="0">
                <a:solidFill>
                  <a:srgbClr val="000000"/>
                </a:solidFill>
                <a:latin typeface="Calibri" panose="020F0502020204030204" pitchFamily="34" charset="0"/>
              </a:rPr>
              <a:t>Use </a:t>
            </a:r>
            <a:r>
              <a:rPr lang="en-GB" b="1" i="0" u="none" strike="noStrike" baseline="0" dirty="0">
                <a:solidFill>
                  <a:srgbClr val="000000"/>
                </a:solidFill>
                <a:latin typeface="Calibri" panose="020F0502020204030204" pitchFamily="34" charset="0"/>
              </a:rPr>
              <a:t>section #3 </a:t>
            </a:r>
            <a:r>
              <a:rPr lang="en-GB" b="0" i="0" u="none" strike="noStrike" baseline="0" dirty="0">
                <a:solidFill>
                  <a:srgbClr val="000000"/>
                </a:solidFill>
                <a:latin typeface="Calibri" panose="020F0502020204030204" pitchFamily="34" charset="0"/>
              </a:rPr>
              <a:t>and </a:t>
            </a:r>
            <a:r>
              <a:rPr lang="en-GB" b="1" i="0" u="none" strike="noStrike" baseline="0" dirty="0">
                <a:solidFill>
                  <a:srgbClr val="000000"/>
                </a:solidFill>
                <a:latin typeface="Calibri" panose="020F0502020204030204" pitchFamily="34" charset="0"/>
              </a:rPr>
              <a:t>section #4.1 </a:t>
            </a:r>
            <a:r>
              <a:rPr lang="en-GB" b="0" i="0" u="none" strike="noStrike" baseline="0" dirty="0">
                <a:solidFill>
                  <a:srgbClr val="000000"/>
                </a:solidFill>
                <a:latin typeface="Calibri" panose="020F0502020204030204" pitchFamily="34" charset="0"/>
              </a:rPr>
              <a:t>of the lab sheet. </a:t>
            </a:r>
          </a:p>
          <a:p>
            <a:r>
              <a:rPr lang="en-GB" b="0" i="0" u="none" strike="noStrike" baseline="0" dirty="0">
                <a:solidFill>
                  <a:srgbClr val="000000"/>
                </a:solidFill>
                <a:latin typeface="Calibri" panose="020F0502020204030204" pitchFamily="34" charset="0"/>
              </a:rPr>
              <a:t>The Management Node is the first component you need to install in an Infinity deployment. It allows you to configure various Pexip Infinity services and integrations with other systems and provides a central point to view both ongoing and historical conferences. It also acts as a syslog server, providing a unified set of logs from all nodes in a deployment, including itself. It doesn’t take part in any conferencing duties, so no media or call signalling will pass through it. Currently, there is only one management node per Pexip Infinity deployment (although this may change in a later version). Every change you make on the management node takes up to 1 minute to replicate to other nodes in the deployment. </a:t>
            </a:r>
          </a:p>
          <a:p>
            <a:r>
              <a:rPr lang="en-GB" b="0" i="0" u="none" strike="noStrike" baseline="0" dirty="0">
                <a:solidFill>
                  <a:srgbClr val="000000"/>
                </a:solidFill>
                <a:latin typeface="Calibri" panose="020F0502020204030204" pitchFamily="34" charset="0"/>
              </a:rPr>
              <a:t>Pexip Infinity nodes run in a pure virtualised environment. You can think of a virtualised environment as having two main components: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host</a:t>
            </a:r>
            <a:r>
              <a:rPr lang="en-GB" b="0" i="0" u="none" strike="noStrike" baseline="0" dirty="0">
                <a:solidFill>
                  <a:srgbClr val="000000"/>
                </a:solidFill>
                <a:latin typeface="Calibri" panose="020F0502020204030204" pitchFamily="34" charset="0"/>
              </a:rPr>
              <a:t>: this is the physical machine that is used to run the hypervisor.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guests</a:t>
            </a:r>
            <a:r>
              <a:rPr lang="en-GB" b="0" i="0" u="none" strike="noStrike" baseline="0" dirty="0">
                <a:solidFill>
                  <a:srgbClr val="000000"/>
                </a:solidFill>
                <a:latin typeface="Calibri" panose="020F0502020204030204" pitchFamily="34" charset="0"/>
              </a:rPr>
              <a:t>: these are Virtual Machines (VMs) that run inside the hypervisor on the host. </a:t>
            </a:r>
          </a:p>
          <a:p>
            <a:endParaRPr lang="en-GB" b="0" i="0" u="none" strike="noStrike" baseline="0" dirty="0">
              <a:solidFill>
                <a:srgbClr val="000000"/>
              </a:solidFill>
              <a:latin typeface="Calibri" panose="020F0502020204030204" pitchFamily="34" charset="0"/>
            </a:endParaRPr>
          </a:p>
          <a:p>
            <a:r>
              <a:rPr lang="en-GB" b="0" i="0" u="none" strike="noStrike" baseline="0" dirty="0">
                <a:solidFill>
                  <a:srgbClr val="000000"/>
                </a:solidFill>
                <a:latin typeface="Calibri" panose="020F0502020204030204" pitchFamily="34" charset="0"/>
              </a:rPr>
              <a:t>In this lab we will use VMware </a:t>
            </a:r>
            <a:r>
              <a:rPr lang="en-GB" b="0" i="0" u="none" strike="noStrike" baseline="0" dirty="0" err="1">
                <a:solidFill>
                  <a:srgbClr val="000000"/>
                </a:solidFill>
                <a:latin typeface="Calibri" panose="020F0502020204030204" pitchFamily="34" charset="0"/>
              </a:rPr>
              <a:t>ESXi</a:t>
            </a:r>
            <a:r>
              <a:rPr lang="en-GB" b="0" i="0" u="none" strike="noStrike" baseline="0" dirty="0">
                <a:solidFill>
                  <a:srgbClr val="000000"/>
                </a:solidFill>
                <a:latin typeface="Calibri" panose="020F0502020204030204" pitchFamily="34" charset="0"/>
              </a:rPr>
              <a:t> as the hypervisor, but Pexip can run on many other hypervisors, both OnPrem and in the cloud (such as </a:t>
            </a:r>
            <a:r>
              <a:rPr lang="en-GB" b="0" i="0" u="none" strike="noStrike" baseline="0" dirty="0" err="1">
                <a:solidFill>
                  <a:srgbClr val="000000"/>
                </a:solidFill>
                <a:latin typeface="Calibri" panose="020F0502020204030204" pitchFamily="34" charset="0"/>
              </a:rPr>
              <a:t>HyperV</a:t>
            </a:r>
            <a:r>
              <a:rPr lang="en-GB" b="0" i="0" u="none" strike="noStrike" baseline="0" dirty="0">
                <a:solidFill>
                  <a:srgbClr val="000000"/>
                </a:solidFill>
                <a:latin typeface="Calibri" panose="020F0502020204030204" pitchFamily="34" charset="0"/>
              </a:rPr>
              <a:t>, Zen and KVM (all OnPrem), or Azure, GCP and AWS (in the cloud)) </a:t>
            </a:r>
            <a:endParaRPr lang="en-GB" sz="1000" dirty="0"/>
          </a:p>
        </p:txBody>
      </p:sp>
      <p:sp>
        <p:nvSpPr>
          <p:cNvPr id="4" name="Slide Number Placeholder 3"/>
          <p:cNvSpPr>
            <a:spLocks noGrp="1"/>
          </p:cNvSpPr>
          <p:nvPr>
            <p:ph type="sldNum" sz="quarter" idx="5"/>
          </p:nvPr>
        </p:nvSpPr>
        <p:spPr/>
        <p:txBody>
          <a:bodyPr/>
          <a:lstStyle/>
          <a:p>
            <a:fld id="{E3A1CDBE-4748-4E6F-9ED0-0A2934EF90E8}" type="slidenum">
              <a:rPr lang="nb-NO" smtClean="0"/>
              <a:t>44</a:t>
            </a:fld>
            <a:endParaRPr lang="nb-NO"/>
          </a:p>
        </p:txBody>
      </p:sp>
    </p:spTree>
    <p:extLst>
      <p:ext uri="{BB962C8B-B14F-4D97-AF65-F5344CB8AC3E}">
        <p14:creationId xmlns:p14="http://schemas.microsoft.com/office/powerpoint/2010/main" val="670530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baseline="0" dirty="0">
                <a:solidFill>
                  <a:srgbClr val="000000"/>
                </a:solidFill>
                <a:latin typeface="Calibri" panose="020F0502020204030204" pitchFamily="34" charset="0"/>
              </a:rPr>
              <a:t>Use </a:t>
            </a:r>
            <a:r>
              <a:rPr lang="en-GB" b="1" i="0" u="none" strike="noStrike" baseline="0" dirty="0">
                <a:solidFill>
                  <a:srgbClr val="000000"/>
                </a:solidFill>
                <a:latin typeface="Calibri" panose="020F0502020204030204" pitchFamily="34" charset="0"/>
              </a:rPr>
              <a:t>section #3 </a:t>
            </a:r>
            <a:r>
              <a:rPr lang="en-GB" b="0" i="0" u="none" strike="noStrike" baseline="0" dirty="0">
                <a:solidFill>
                  <a:srgbClr val="000000"/>
                </a:solidFill>
                <a:latin typeface="Calibri" panose="020F0502020204030204" pitchFamily="34" charset="0"/>
              </a:rPr>
              <a:t>and </a:t>
            </a:r>
            <a:r>
              <a:rPr lang="en-GB" b="1" i="0" u="none" strike="noStrike" baseline="0" dirty="0">
                <a:solidFill>
                  <a:srgbClr val="000000"/>
                </a:solidFill>
                <a:latin typeface="Calibri" panose="020F0502020204030204" pitchFamily="34" charset="0"/>
              </a:rPr>
              <a:t>section #4.1 </a:t>
            </a:r>
            <a:r>
              <a:rPr lang="en-GB" b="0" i="0" u="none" strike="noStrike" baseline="0" dirty="0">
                <a:solidFill>
                  <a:srgbClr val="000000"/>
                </a:solidFill>
                <a:latin typeface="Calibri" panose="020F0502020204030204" pitchFamily="34" charset="0"/>
              </a:rPr>
              <a:t>of the lab sheet. </a:t>
            </a:r>
          </a:p>
          <a:p>
            <a:r>
              <a:rPr lang="en-GB" b="0" i="0" u="none" strike="noStrike" baseline="0" dirty="0">
                <a:solidFill>
                  <a:srgbClr val="000000"/>
                </a:solidFill>
                <a:latin typeface="Calibri" panose="020F0502020204030204" pitchFamily="34" charset="0"/>
              </a:rPr>
              <a:t>The Management Node is the first component you need to install in an Infinity deployment. It allows you to configure various Pexip Infinity services and integrations with other systems and provides a central point to view both ongoing and historical conferences. It also acts as a syslog server, providing a unified set of logs from all nodes in a deployment, including itself. It doesn’t take part in any conferencing duties, so no media or call signalling will pass through it. Currently, there is only one management node per Pexip Infinity deployment (although this may change in a later version). Every change you make on the management node takes up to 1 minute to replicate to other nodes in the deployment. </a:t>
            </a:r>
          </a:p>
          <a:p>
            <a:r>
              <a:rPr lang="en-GB" b="0" i="0" u="none" strike="noStrike" baseline="0" dirty="0">
                <a:solidFill>
                  <a:srgbClr val="000000"/>
                </a:solidFill>
                <a:latin typeface="Calibri" panose="020F0502020204030204" pitchFamily="34" charset="0"/>
              </a:rPr>
              <a:t>Pexip Infinity nodes run in a pure virtualised environment. You can think of a virtualised environment as having two main components: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host</a:t>
            </a:r>
            <a:r>
              <a:rPr lang="en-GB" b="0" i="0" u="none" strike="noStrike" baseline="0" dirty="0">
                <a:solidFill>
                  <a:srgbClr val="000000"/>
                </a:solidFill>
                <a:latin typeface="Calibri" panose="020F0502020204030204" pitchFamily="34" charset="0"/>
              </a:rPr>
              <a:t>: this is the physical machine that is used to run the hypervisor.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guests</a:t>
            </a:r>
            <a:r>
              <a:rPr lang="en-GB" b="0" i="0" u="none" strike="noStrike" baseline="0" dirty="0">
                <a:solidFill>
                  <a:srgbClr val="000000"/>
                </a:solidFill>
                <a:latin typeface="Calibri" panose="020F0502020204030204" pitchFamily="34" charset="0"/>
              </a:rPr>
              <a:t>: these are Virtual Machines (VMs) that run inside the hypervisor on the host. </a:t>
            </a:r>
          </a:p>
          <a:p>
            <a:endParaRPr lang="en-GB" b="0" i="0" u="none" strike="noStrike" baseline="0" dirty="0">
              <a:solidFill>
                <a:srgbClr val="000000"/>
              </a:solidFill>
              <a:latin typeface="Calibri" panose="020F0502020204030204" pitchFamily="34" charset="0"/>
            </a:endParaRPr>
          </a:p>
          <a:p>
            <a:r>
              <a:rPr lang="en-GB" b="0" i="0" u="none" strike="noStrike" baseline="0" dirty="0">
                <a:solidFill>
                  <a:srgbClr val="000000"/>
                </a:solidFill>
                <a:latin typeface="Calibri" panose="020F0502020204030204" pitchFamily="34" charset="0"/>
              </a:rPr>
              <a:t>In this lab we will use VMware </a:t>
            </a:r>
            <a:r>
              <a:rPr lang="en-GB" b="0" i="0" u="none" strike="noStrike" baseline="0" dirty="0" err="1">
                <a:solidFill>
                  <a:srgbClr val="000000"/>
                </a:solidFill>
                <a:latin typeface="Calibri" panose="020F0502020204030204" pitchFamily="34" charset="0"/>
              </a:rPr>
              <a:t>ESXi</a:t>
            </a:r>
            <a:r>
              <a:rPr lang="en-GB" b="0" i="0" u="none" strike="noStrike" baseline="0" dirty="0">
                <a:solidFill>
                  <a:srgbClr val="000000"/>
                </a:solidFill>
                <a:latin typeface="Calibri" panose="020F0502020204030204" pitchFamily="34" charset="0"/>
              </a:rPr>
              <a:t> as the hypervisor, but Pexip can run on many other hypervisors, both OnPrem and in the cloud (such as </a:t>
            </a:r>
            <a:r>
              <a:rPr lang="en-GB" b="0" i="0" u="none" strike="noStrike" baseline="0" dirty="0" err="1">
                <a:solidFill>
                  <a:srgbClr val="000000"/>
                </a:solidFill>
                <a:latin typeface="Calibri" panose="020F0502020204030204" pitchFamily="34" charset="0"/>
              </a:rPr>
              <a:t>HyperV</a:t>
            </a:r>
            <a:r>
              <a:rPr lang="en-GB" b="0" i="0" u="none" strike="noStrike" baseline="0" dirty="0">
                <a:solidFill>
                  <a:srgbClr val="000000"/>
                </a:solidFill>
                <a:latin typeface="Calibri" panose="020F0502020204030204" pitchFamily="34" charset="0"/>
              </a:rPr>
              <a:t>, Zen and KVM (all OnPrem), or Azure, GCP and AWS (in the cloud)) </a:t>
            </a:r>
            <a:endParaRPr lang="en-GB" sz="1000" dirty="0"/>
          </a:p>
        </p:txBody>
      </p:sp>
      <p:sp>
        <p:nvSpPr>
          <p:cNvPr id="4" name="Slide Number Placeholder 3"/>
          <p:cNvSpPr>
            <a:spLocks noGrp="1"/>
          </p:cNvSpPr>
          <p:nvPr>
            <p:ph type="sldNum" sz="quarter" idx="5"/>
          </p:nvPr>
        </p:nvSpPr>
        <p:spPr/>
        <p:txBody>
          <a:bodyPr/>
          <a:lstStyle/>
          <a:p>
            <a:fld id="{E3A1CDBE-4748-4E6F-9ED0-0A2934EF90E8}" type="slidenum">
              <a:rPr lang="nb-NO" smtClean="0"/>
              <a:t>45</a:t>
            </a:fld>
            <a:endParaRPr lang="nb-NO"/>
          </a:p>
        </p:txBody>
      </p:sp>
    </p:spTree>
    <p:extLst>
      <p:ext uri="{BB962C8B-B14F-4D97-AF65-F5344CB8AC3E}">
        <p14:creationId xmlns:p14="http://schemas.microsoft.com/office/powerpoint/2010/main" val="2457522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baseline="0" dirty="0">
                <a:solidFill>
                  <a:srgbClr val="000000"/>
                </a:solidFill>
                <a:latin typeface="Calibri" panose="020F0502020204030204" pitchFamily="34" charset="0"/>
              </a:rPr>
              <a:t>Use </a:t>
            </a:r>
            <a:r>
              <a:rPr lang="en-GB" b="1" i="0" u="none" strike="noStrike" baseline="0" dirty="0">
                <a:solidFill>
                  <a:srgbClr val="000000"/>
                </a:solidFill>
                <a:latin typeface="Calibri" panose="020F0502020204030204" pitchFamily="34" charset="0"/>
              </a:rPr>
              <a:t>section #3 </a:t>
            </a:r>
            <a:r>
              <a:rPr lang="en-GB" b="0" i="0" u="none" strike="noStrike" baseline="0" dirty="0">
                <a:solidFill>
                  <a:srgbClr val="000000"/>
                </a:solidFill>
                <a:latin typeface="Calibri" panose="020F0502020204030204" pitchFamily="34" charset="0"/>
              </a:rPr>
              <a:t>and </a:t>
            </a:r>
            <a:r>
              <a:rPr lang="en-GB" b="1" i="0" u="none" strike="noStrike" baseline="0" dirty="0">
                <a:solidFill>
                  <a:srgbClr val="000000"/>
                </a:solidFill>
                <a:latin typeface="Calibri" panose="020F0502020204030204" pitchFamily="34" charset="0"/>
              </a:rPr>
              <a:t>section #4.1 </a:t>
            </a:r>
            <a:r>
              <a:rPr lang="en-GB" b="0" i="0" u="none" strike="noStrike" baseline="0" dirty="0">
                <a:solidFill>
                  <a:srgbClr val="000000"/>
                </a:solidFill>
                <a:latin typeface="Calibri" panose="020F0502020204030204" pitchFamily="34" charset="0"/>
              </a:rPr>
              <a:t>of the lab sheet. </a:t>
            </a:r>
          </a:p>
          <a:p>
            <a:r>
              <a:rPr lang="en-GB" b="0" i="0" u="none" strike="noStrike" baseline="0" dirty="0">
                <a:solidFill>
                  <a:srgbClr val="000000"/>
                </a:solidFill>
                <a:latin typeface="Calibri" panose="020F0502020204030204" pitchFamily="34" charset="0"/>
              </a:rPr>
              <a:t>The Management Node is the first component you need to install in an Infinity deployment. It allows you to configure various Pexip Infinity services and integrations with other systems and provides a central point to view both ongoing and historical conferences. It also acts as a syslog server, providing a unified set of logs from all nodes in a deployment, including itself. It doesn’t take part in any conferencing duties, so no media or call signalling will pass through it. Currently, there is only one management node per Pexip Infinity deployment (although this may change in a later version). Every change you make on the management node takes up to 1 minute to replicate to other nodes in the deployment. </a:t>
            </a:r>
          </a:p>
          <a:p>
            <a:r>
              <a:rPr lang="en-GB" b="0" i="0" u="none" strike="noStrike" baseline="0" dirty="0">
                <a:solidFill>
                  <a:srgbClr val="000000"/>
                </a:solidFill>
                <a:latin typeface="Calibri" panose="020F0502020204030204" pitchFamily="34" charset="0"/>
              </a:rPr>
              <a:t>Pexip Infinity nodes run in a pure virtualised environment. You can think of a virtualised environment as having two main components: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host</a:t>
            </a:r>
            <a:r>
              <a:rPr lang="en-GB" b="0" i="0" u="none" strike="noStrike" baseline="0" dirty="0">
                <a:solidFill>
                  <a:srgbClr val="000000"/>
                </a:solidFill>
                <a:latin typeface="Calibri" panose="020F0502020204030204" pitchFamily="34" charset="0"/>
              </a:rPr>
              <a:t>: this is the physical machine that is used to run the hypervisor.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guests</a:t>
            </a:r>
            <a:r>
              <a:rPr lang="en-GB" b="0" i="0" u="none" strike="noStrike" baseline="0" dirty="0">
                <a:solidFill>
                  <a:srgbClr val="000000"/>
                </a:solidFill>
                <a:latin typeface="Calibri" panose="020F0502020204030204" pitchFamily="34" charset="0"/>
              </a:rPr>
              <a:t>: these are Virtual Machines (VMs) that run inside the hypervisor on the host. </a:t>
            </a:r>
          </a:p>
          <a:p>
            <a:endParaRPr lang="en-GB" b="0" i="0" u="none" strike="noStrike" baseline="0" dirty="0">
              <a:solidFill>
                <a:srgbClr val="000000"/>
              </a:solidFill>
              <a:latin typeface="Calibri" panose="020F0502020204030204" pitchFamily="34" charset="0"/>
            </a:endParaRPr>
          </a:p>
          <a:p>
            <a:r>
              <a:rPr lang="en-GB" b="0" i="0" u="none" strike="noStrike" baseline="0" dirty="0">
                <a:solidFill>
                  <a:srgbClr val="000000"/>
                </a:solidFill>
                <a:latin typeface="Calibri" panose="020F0502020204030204" pitchFamily="34" charset="0"/>
              </a:rPr>
              <a:t>In this lab we will use VMware </a:t>
            </a:r>
            <a:r>
              <a:rPr lang="en-GB" b="0" i="0" u="none" strike="noStrike" baseline="0" dirty="0" err="1">
                <a:solidFill>
                  <a:srgbClr val="000000"/>
                </a:solidFill>
                <a:latin typeface="Calibri" panose="020F0502020204030204" pitchFamily="34" charset="0"/>
              </a:rPr>
              <a:t>ESXi</a:t>
            </a:r>
            <a:r>
              <a:rPr lang="en-GB" b="0" i="0" u="none" strike="noStrike" baseline="0" dirty="0">
                <a:solidFill>
                  <a:srgbClr val="000000"/>
                </a:solidFill>
                <a:latin typeface="Calibri" panose="020F0502020204030204" pitchFamily="34" charset="0"/>
              </a:rPr>
              <a:t> as the hypervisor, but Pexip can run on many other hypervisors, both OnPrem and in the cloud (such as </a:t>
            </a:r>
            <a:r>
              <a:rPr lang="en-GB" b="0" i="0" u="none" strike="noStrike" baseline="0" dirty="0" err="1">
                <a:solidFill>
                  <a:srgbClr val="000000"/>
                </a:solidFill>
                <a:latin typeface="Calibri" panose="020F0502020204030204" pitchFamily="34" charset="0"/>
              </a:rPr>
              <a:t>HyperV</a:t>
            </a:r>
            <a:r>
              <a:rPr lang="en-GB" b="0" i="0" u="none" strike="noStrike" baseline="0" dirty="0">
                <a:solidFill>
                  <a:srgbClr val="000000"/>
                </a:solidFill>
                <a:latin typeface="Calibri" panose="020F0502020204030204" pitchFamily="34" charset="0"/>
              </a:rPr>
              <a:t>, Zen and KVM (all OnPrem), or Azure, GCP and AWS (in the cloud)) </a:t>
            </a:r>
            <a:endParaRPr lang="en-GB" sz="1000" dirty="0"/>
          </a:p>
        </p:txBody>
      </p:sp>
      <p:sp>
        <p:nvSpPr>
          <p:cNvPr id="4" name="Slide Number Placeholder 3"/>
          <p:cNvSpPr>
            <a:spLocks noGrp="1"/>
          </p:cNvSpPr>
          <p:nvPr>
            <p:ph type="sldNum" sz="quarter" idx="5"/>
          </p:nvPr>
        </p:nvSpPr>
        <p:spPr/>
        <p:txBody>
          <a:bodyPr/>
          <a:lstStyle/>
          <a:p>
            <a:fld id="{E3A1CDBE-4748-4E6F-9ED0-0A2934EF90E8}" type="slidenum">
              <a:rPr lang="nb-NO" smtClean="0"/>
              <a:t>46</a:t>
            </a:fld>
            <a:endParaRPr lang="nb-NO"/>
          </a:p>
        </p:txBody>
      </p:sp>
    </p:spTree>
    <p:extLst>
      <p:ext uri="{BB962C8B-B14F-4D97-AF65-F5344CB8AC3E}">
        <p14:creationId xmlns:p14="http://schemas.microsoft.com/office/powerpoint/2010/main" val="3267699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baseline="0" dirty="0">
                <a:solidFill>
                  <a:srgbClr val="000000"/>
                </a:solidFill>
                <a:latin typeface="Calibri" panose="020F0502020204030204" pitchFamily="34" charset="0"/>
              </a:rPr>
              <a:t>Use </a:t>
            </a:r>
            <a:r>
              <a:rPr lang="en-GB" b="1" i="0" u="none" strike="noStrike" baseline="0" dirty="0">
                <a:solidFill>
                  <a:srgbClr val="000000"/>
                </a:solidFill>
                <a:latin typeface="Calibri" panose="020F0502020204030204" pitchFamily="34" charset="0"/>
              </a:rPr>
              <a:t>section #3 </a:t>
            </a:r>
            <a:r>
              <a:rPr lang="en-GB" b="0" i="0" u="none" strike="noStrike" baseline="0" dirty="0">
                <a:solidFill>
                  <a:srgbClr val="000000"/>
                </a:solidFill>
                <a:latin typeface="Calibri" panose="020F0502020204030204" pitchFamily="34" charset="0"/>
              </a:rPr>
              <a:t>and </a:t>
            </a:r>
            <a:r>
              <a:rPr lang="en-GB" b="1" i="0" u="none" strike="noStrike" baseline="0" dirty="0">
                <a:solidFill>
                  <a:srgbClr val="000000"/>
                </a:solidFill>
                <a:latin typeface="Calibri" panose="020F0502020204030204" pitchFamily="34" charset="0"/>
              </a:rPr>
              <a:t>section #4.1 </a:t>
            </a:r>
            <a:r>
              <a:rPr lang="en-GB" b="0" i="0" u="none" strike="noStrike" baseline="0" dirty="0">
                <a:solidFill>
                  <a:srgbClr val="000000"/>
                </a:solidFill>
                <a:latin typeface="Calibri" panose="020F0502020204030204" pitchFamily="34" charset="0"/>
              </a:rPr>
              <a:t>of the lab sheet. </a:t>
            </a:r>
          </a:p>
          <a:p>
            <a:r>
              <a:rPr lang="en-GB" b="0" i="0" u="none" strike="noStrike" baseline="0" dirty="0">
                <a:solidFill>
                  <a:srgbClr val="000000"/>
                </a:solidFill>
                <a:latin typeface="Calibri" panose="020F0502020204030204" pitchFamily="34" charset="0"/>
              </a:rPr>
              <a:t>The Management Node is the first component you need to install in an Infinity deployment. It allows you to configure various Pexip Infinity services and integrations with other systems and provides a central point to view both ongoing and historical conferences. It also acts as a syslog server, providing a unified set of logs from all nodes in a deployment, including itself. It doesn’t take part in any conferencing duties, so no media or call signalling will pass through it. Currently, there is only one management node per Pexip Infinity deployment (although this may change in a later version). Every change you make on the management node takes up to 1 minute to replicate to other nodes in the deployment. </a:t>
            </a:r>
          </a:p>
          <a:p>
            <a:r>
              <a:rPr lang="en-GB" b="0" i="0" u="none" strike="noStrike" baseline="0" dirty="0">
                <a:solidFill>
                  <a:srgbClr val="000000"/>
                </a:solidFill>
                <a:latin typeface="Calibri" panose="020F0502020204030204" pitchFamily="34" charset="0"/>
              </a:rPr>
              <a:t>Pexip Infinity nodes run in a pure virtualised environment. You can think of a virtualised environment as having two main components: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host</a:t>
            </a:r>
            <a:r>
              <a:rPr lang="en-GB" b="0" i="0" u="none" strike="noStrike" baseline="0" dirty="0">
                <a:solidFill>
                  <a:srgbClr val="000000"/>
                </a:solidFill>
                <a:latin typeface="Calibri" panose="020F0502020204030204" pitchFamily="34" charset="0"/>
              </a:rPr>
              <a:t>: this is the physical machine that is used to run the hypervisor.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guests</a:t>
            </a:r>
            <a:r>
              <a:rPr lang="en-GB" b="0" i="0" u="none" strike="noStrike" baseline="0" dirty="0">
                <a:solidFill>
                  <a:srgbClr val="000000"/>
                </a:solidFill>
                <a:latin typeface="Calibri" panose="020F0502020204030204" pitchFamily="34" charset="0"/>
              </a:rPr>
              <a:t>: these are Virtual Machines (VMs) that run inside the hypervisor on the host. </a:t>
            </a:r>
          </a:p>
          <a:p>
            <a:endParaRPr lang="en-GB" b="0" i="0" u="none" strike="noStrike" baseline="0" dirty="0">
              <a:solidFill>
                <a:srgbClr val="000000"/>
              </a:solidFill>
              <a:latin typeface="Calibri" panose="020F0502020204030204" pitchFamily="34" charset="0"/>
            </a:endParaRPr>
          </a:p>
          <a:p>
            <a:r>
              <a:rPr lang="en-GB" b="0" i="0" u="none" strike="noStrike" baseline="0" dirty="0">
                <a:solidFill>
                  <a:srgbClr val="000000"/>
                </a:solidFill>
                <a:latin typeface="Calibri" panose="020F0502020204030204" pitchFamily="34" charset="0"/>
              </a:rPr>
              <a:t>In this lab we will use VMware </a:t>
            </a:r>
            <a:r>
              <a:rPr lang="en-GB" b="0" i="0" u="none" strike="noStrike" baseline="0" dirty="0" err="1">
                <a:solidFill>
                  <a:srgbClr val="000000"/>
                </a:solidFill>
                <a:latin typeface="Calibri" panose="020F0502020204030204" pitchFamily="34" charset="0"/>
              </a:rPr>
              <a:t>ESXi</a:t>
            </a:r>
            <a:r>
              <a:rPr lang="en-GB" b="0" i="0" u="none" strike="noStrike" baseline="0" dirty="0">
                <a:solidFill>
                  <a:srgbClr val="000000"/>
                </a:solidFill>
                <a:latin typeface="Calibri" panose="020F0502020204030204" pitchFamily="34" charset="0"/>
              </a:rPr>
              <a:t> as the hypervisor, but Pexip can run on many other hypervisors, both OnPrem and in the cloud (such as </a:t>
            </a:r>
            <a:r>
              <a:rPr lang="en-GB" b="0" i="0" u="none" strike="noStrike" baseline="0" dirty="0" err="1">
                <a:solidFill>
                  <a:srgbClr val="000000"/>
                </a:solidFill>
                <a:latin typeface="Calibri" panose="020F0502020204030204" pitchFamily="34" charset="0"/>
              </a:rPr>
              <a:t>HyperV</a:t>
            </a:r>
            <a:r>
              <a:rPr lang="en-GB" b="0" i="0" u="none" strike="noStrike" baseline="0" dirty="0">
                <a:solidFill>
                  <a:srgbClr val="000000"/>
                </a:solidFill>
                <a:latin typeface="Calibri" panose="020F0502020204030204" pitchFamily="34" charset="0"/>
              </a:rPr>
              <a:t>, Zen and KVM (all OnPrem), or Azure, GCP and AWS (in the cloud)) </a:t>
            </a:r>
            <a:endParaRPr lang="en-GB" sz="1000" dirty="0"/>
          </a:p>
        </p:txBody>
      </p:sp>
      <p:sp>
        <p:nvSpPr>
          <p:cNvPr id="4" name="Slide Number Placeholder 3"/>
          <p:cNvSpPr>
            <a:spLocks noGrp="1"/>
          </p:cNvSpPr>
          <p:nvPr>
            <p:ph type="sldNum" sz="quarter" idx="5"/>
          </p:nvPr>
        </p:nvSpPr>
        <p:spPr/>
        <p:txBody>
          <a:bodyPr/>
          <a:lstStyle/>
          <a:p>
            <a:fld id="{E3A1CDBE-4748-4E6F-9ED0-0A2934EF90E8}" type="slidenum">
              <a:rPr lang="nb-NO" smtClean="0"/>
              <a:t>47</a:t>
            </a:fld>
            <a:endParaRPr lang="nb-NO"/>
          </a:p>
        </p:txBody>
      </p:sp>
    </p:spTree>
    <p:extLst>
      <p:ext uri="{BB962C8B-B14F-4D97-AF65-F5344CB8AC3E}">
        <p14:creationId xmlns:p14="http://schemas.microsoft.com/office/powerpoint/2010/main" val="1238708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guide you through the fault-finding process, Pexip has developed it’s best practice troubleshooting triage to work within when looking to raise a support request in the Help centre, or via email to support@pexip.com.</a:t>
            </a:r>
          </a:p>
        </p:txBody>
      </p:sp>
      <p:sp>
        <p:nvSpPr>
          <p:cNvPr id="4" name="Slide Number Placeholder 3"/>
          <p:cNvSpPr>
            <a:spLocks noGrp="1"/>
          </p:cNvSpPr>
          <p:nvPr>
            <p:ph type="sldNum" sz="quarter" idx="5"/>
          </p:nvPr>
        </p:nvSpPr>
        <p:spPr/>
        <p:txBody>
          <a:bodyPr/>
          <a:lstStyle/>
          <a:p>
            <a:fld id="{E3A1CDBE-4748-4E6F-9ED0-0A2934EF90E8}" type="slidenum">
              <a:rPr lang="nb-NO" smtClean="0"/>
              <a:t>73</a:t>
            </a:fld>
            <a:endParaRPr lang="nb-NO"/>
          </a:p>
        </p:txBody>
      </p:sp>
    </p:spTree>
    <p:extLst>
      <p:ext uri="{BB962C8B-B14F-4D97-AF65-F5344CB8AC3E}">
        <p14:creationId xmlns:p14="http://schemas.microsoft.com/office/powerpoint/2010/main" val="1025671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includes a number of resources to help investigate an Infinity issue. </a:t>
            </a:r>
          </a:p>
        </p:txBody>
      </p:sp>
      <p:sp>
        <p:nvSpPr>
          <p:cNvPr id="4" name="Slide Number Placeholder 3"/>
          <p:cNvSpPr>
            <a:spLocks noGrp="1"/>
          </p:cNvSpPr>
          <p:nvPr>
            <p:ph type="sldNum" sz="quarter" idx="5"/>
          </p:nvPr>
        </p:nvSpPr>
        <p:spPr/>
        <p:txBody>
          <a:bodyPr/>
          <a:lstStyle/>
          <a:p>
            <a:fld id="{E3A1CDBE-4748-4E6F-9ED0-0A2934EF90E8}" type="slidenum">
              <a:rPr lang="nb-NO" smtClean="0"/>
              <a:t>74</a:t>
            </a:fld>
            <a:endParaRPr lang="nb-NO"/>
          </a:p>
        </p:txBody>
      </p:sp>
    </p:spTree>
    <p:extLst>
      <p:ext uri="{BB962C8B-B14F-4D97-AF65-F5344CB8AC3E}">
        <p14:creationId xmlns:p14="http://schemas.microsoft.com/office/powerpoint/2010/main" val="3742618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Partner has a support toolkit to tap into at his / her fingertips. </a:t>
            </a:r>
          </a:p>
        </p:txBody>
      </p:sp>
      <p:sp>
        <p:nvSpPr>
          <p:cNvPr id="4" name="Slide Number Placeholder 3"/>
          <p:cNvSpPr>
            <a:spLocks noGrp="1"/>
          </p:cNvSpPr>
          <p:nvPr>
            <p:ph type="sldNum" sz="quarter" idx="5"/>
          </p:nvPr>
        </p:nvSpPr>
        <p:spPr/>
        <p:txBody>
          <a:bodyPr/>
          <a:lstStyle/>
          <a:p>
            <a:fld id="{E3A1CDBE-4748-4E6F-9ED0-0A2934EF90E8}" type="slidenum">
              <a:rPr lang="nb-NO" smtClean="0"/>
              <a:t>75</a:t>
            </a:fld>
            <a:endParaRPr lang="nb-NO"/>
          </a:p>
        </p:txBody>
      </p:sp>
    </p:spTree>
    <p:extLst>
      <p:ext uri="{BB962C8B-B14F-4D97-AF65-F5344CB8AC3E}">
        <p14:creationId xmlns:p14="http://schemas.microsoft.com/office/powerpoint/2010/main" val="1464336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Partner has a support toolkit to tap into at his / her fingertips. </a:t>
            </a:r>
          </a:p>
        </p:txBody>
      </p:sp>
      <p:sp>
        <p:nvSpPr>
          <p:cNvPr id="4" name="Slide Number Placeholder 3"/>
          <p:cNvSpPr>
            <a:spLocks noGrp="1"/>
          </p:cNvSpPr>
          <p:nvPr>
            <p:ph type="sldNum" sz="quarter" idx="5"/>
          </p:nvPr>
        </p:nvSpPr>
        <p:spPr/>
        <p:txBody>
          <a:bodyPr/>
          <a:lstStyle/>
          <a:p>
            <a:fld id="{E3A1CDBE-4748-4E6F-9ED0-0A2934EF90E8}" type="slidenum">
              <a:rPr lang="nb-NO" smtClean="0"/>
              <a:t>76</a:t>
            </a:fld>
            <a:endParaRPr lang="nb-NO"/>
          </a:p>
        </p:txBody>
      </p:sp>
    </p:spTree>
    <p:extLst>
      <p:ext uri="{BB962C8B-B14F-4D97-AF65-F5344CB8AC3E}">
        <p14:creationId xmlns:p14="http://schemas.microsoft.com/office/powerpoint/2010/main" val="2379481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Partner has a support toolkit to tap into at his / her fingertips. </a:t>
            </a:r>
          </a:p>
        </p:txBody>
      </p:sp>
      <p:sp>
        <p:nvSpPr>
          <p:cNvPr id="4" name="Slide Number Placeholder 3"/>
          <p:cNvSpPr>
            <a:spLocks noGrp="1"/>
          </p:cNvSpPr>
          <p:nvPr>
            <p:ph type="sldNum" sz="quarter" idx="5"/>
          </p:nvPr>
        </p:nvSpPr>
        <p:spPr/>
        <p:txBody>
          <a:bodyPr/>
          <a:lstStyle/>
          <a:p>
            <a:fld id="{E3A1CDBE-4748-4E6F-9ED0-0A2934EF90E8}" type="slidenum">
              <a:rPr lang="nb-NO" smtClean="0"/>
              <a:t>77</a:t>
            </a:fld>
            <a:endParaRPr lang="nb-NO"/>
          </a:p>
        </p:txBody>
      </p:sp>
    </p:spTree>
    <p:extLst>
      <p:ext uri="{BB962C8B-B14F-4D97-AF65-F5344CB8AC3E}">
        <p14:creationId xmlns:p14="http://schemas.microsoft.com/office/powerpoint/2010/main" val="258722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036C9B87-E316-4E9B-BBE2-FD95ACE8FFB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10</a:t>
            </a:fld>
            <a:endParaRPr lang="nb-NO"/>
          </a:p>
        </p:txBody>
      </p:sp>
    </p:spTree>
    <p:extLst>
      <p:ext uri="{BB962C8B-B14F-4D97-AF65-F5344CB8AC3E}">
        <p14:creationId xmlns:p14="http://schemas.microsoft.com/office/powerpoint/2010/main" val="39842447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Partner has a support toolkit to tap into at his / her fingertips. </a:t>
            </a:r>
          </a:p>
        </p:txBody>
      </p:sp>
      <p:sp>
        <p:nvSpPr>
          <p:cNvPr id="4" name="Slide Number Placeholder 3"/>
          <p:cNvSpPr>
            <a:spLocks noGrp="1"/>
          </p:cNvSpPr>
          <p:nvPr>
            <p:ph type="sldNum" sz="quarter" idx="5"/>
          </p:nvPr>
        </p:nvSpPr>
        <p:spPr/>
        <p:txBody>
          <a:bodyPr/>
          <a:lstStyle/>
          <a:p>
            <a:fld id="{E3A1CDBE-4748-4E6F-9ED0-0A2934EF90E8}" type="slidenum">
              <a:rPr lang="nb-NO" smtClean="0"/>
              <a:t>78</a:t>
            </a:fld>
            <a:endParaRPr lang="nb-NO"/>
          </a:p>
        </p:txBody>
      </p:sp>
    </p:spTree>
    <p:extLst>
      <p:ext uri="{BB962C8B-B14F-4D97-AF65-F5344CB8AC3E}">
        <p14:creationId xmlns:p14="http://schemas.microsoft.com/office/powerpoint/2010/main" val="41677297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Partner has a support toolkit to tap into at his / her fingertips. </a:t>
            </a:r>
          </a:p>
        </p:txBody>
      </p:sp>
      <p:sp>
        <p:nvSpPr>
          <p:cNvPr id="4" name="Slide Number Placeholder 3"/>
          <p:cNvSpPr>
            <a:spLocks noGrp="1"/>
          </p:cNvSpPr>
          <p:nvPr>
            <p:ph type="sldNum" sz="quarter" idx="5"/>
          </p:nvPr>
        </p:nvSpPr>
        <p:spPr/>
        <p:txBody>
          <a:bodyPr/>
          <a:lstStyle/>
          <a:p>
            <a:fld id="{E3A1CDBE-4748-4E6F-9ED0-0A2934EF90E8}" type="slidenum">
              <a:rPr lang="nb-NO" smtClean="0"/>
              <a:t>79</a:t>
            </a:fld>
            <a:endParaRPr lang="nb-NO"/>
          </a:p>
        </p:txBody>
      </p:sp>
    </p:spTree>
    <p:extLst>
      <p:ext uri="{BB962C8B-B14F-4D97-AF65-F5344CB8AC3E}">
        <p14:creationId xmlns:p14="http://schemas.microsoft.com/office/powerpoint/2010/main" val="510830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036C9B87-E316-4E9B-BBE2-FD95ACE8FFB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11</a:t>
            </a:fld>
            <a:endParaRPr lang="nb-NO"/>
          </a:p>
        </p:txBody>
      </p:sp>
    </p:spTree>
    <p:extLst>
      <p:ext uri="{BB962C8B-B14F-4D97-AF65-F5344CB8AC3E}">
        <p14:creationId xmlns:p14="http://schemas.microsoft.com/office/powerpoint/2010/main" val="848630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036C9B87-E316-4E9B-BBE2-FD95ACE8FFB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12</a:t>
            </a:fld>
            <a:endParaRPr lang="nb-NO"/>
          </a:p>
        </p:txBody>
      </p:sp>
    </p:spTree>
    <p:extLst>
      <p:ext uri="{BB962C8B-B14F-4D97-AF65-F5344CB8AC3E}">
        <p14:creationId xmlns:p14="http://schemas.microsoft.com/office/powerpoint/2010/main" val="2956151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036C9B87-E316-4E9B-BBE2-FD95ACE8FFB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13</a:t>
            </a:fld>
            <a:endParaRPr lang="nb-NO"/>
          </a:p>
        </p:txBody>
      </p:sp>
    </p:spTree>
    <p:extLst>
      <p:ext uri="{BB962C8B-B14F-4D97-AF65-F5344CB8AC3E}">
        <p14:creationId xmlns:p14="http://schemas.microsoft.com/office/powerpoint/2010/main" val="2472027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2382" y="5159107"/>
            <a:ext cx="6233762" cy="738664"/>
          </a:xfrm>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1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27327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2382" y="5159107"/>
            <a:ext cx="6233762" cy="738664"/>
          </a:xfrm>
        </p:spPr>
        <p:txBody>
          <a:bodyPr/>
          <a:lstStyle/>
          <a:p>
            <a:r>
              <a:rPr lang="en-US">
                <a:latin typeface="Calibri"/>
                <a:cs typeface="Calibri"/>
              </a:rPr>
              <a:t>This is a screenshot from a large mobile carrier’s management node during a typical day. </a:t>
            </a:r>
          </a:p>
          <a:p>
            <a:endParaRPr lang="en-US">
              <a:latin typeface="Calibri"/>
              <a:cs typeface="Calibri"/>
            </a:endParaRPr>
          </a:p>
          <a:p>
            <a:r>
              <a:rPr lang="en-GB" sz="1200" kern="1200">
                <a:solidFill>
                  <a:schemeClr val="tx1"/>
                </a:solidFill>
                <a:effectLst/>
                <a:latin typeface="+mn-lt"/>
                <a:ea typeface="+mn-ea"/>
                <a:cs typeface="+mn-cs"/>
              </a:rPr>
              <a:t>Pexip is an Enterprise application:</a:t>
            </a:r>
          </a:p>
          <a:p>
            <a:pPr marL="171450" lvl="0" indent="-171450">
              <a:buFont typeface="Arial" panose="020B0604020202020204" pitchFamily="34" charset="0"/>
              <a:buChar char="•"/>
            </a:pPr>
            <a:r>
              <a:rPr lang="en-GB" sz="1200" kern="1200">
                <a:solidFill>
                  <a:schemeClr val="tx1"/>
                </a:solidFill>
                <a:effectLst/>
                <a:latin typeface="+mn-lt"/>
                <a:ea typeface="+mn-ea"/>
                <a:cs typeface="+mn-cs"/>
              </a:rPr>
              <a:t>Designed to scale – designed for the cloud (be that private or managed). </a:t>
            </a:r>
          </a:p>
          <a:p>
            <a:pPr marL="171450" lvl="0" indent="-171450">
              <a:buFont typeface="Arial" panose="020B0604020202020204" pitchFamily="34" charset="0"/>
              <a:buChar char="•"/>
            </a:pPr>
            <a:r>
              <a:rPr lang="en-GB" sz="1200" kern="1200">
                <a:solidFill>
                  <a:schemeClr val="tx1"/>
                </a:solidFill>
                <a:effectLst/>
                <a:latin typeface="+mn-lt"/>
                <a:ea typeface="+mn-ea"/>
                <a:cs typeface="+mn-cs"/>
              </a:rPr>
              <a:t>Fully distributed, with intelligent “backplanes” forming between conference instances. </a:t>
            </a:r>
          </a:p>
          <a:p>
            <a:pPr marL="171450" lvl="0" indent="-171450">
              <a:buFont typeface="Arial" panose="020B0604020202020204" pitchFamily="34" charset="0"/>
              <a:buChar char="•"/>
            </a:pPr>
            <a:r>
              <a:rPr lang="en-GB" sz="1200" kern="1200">
                <a:solidFill>
                  <a:schemeClr val="tx1"/>
                </a:solidFill>
                <a:effectLst/>
                <a:latin typeface="+mn-lt"/>
                <a:ea typeface="+mn-ea"/>
                <a:cs typeface="+mn-cs"/>
              </a:rPr>
              <a:t>Designed to be secure. We use our own Linux OS (</a:t>
            </a:r>
            <a:r>
              <a:rPr lang="en-GB" sz="1200" kern="1200" err="1">
                <a:solidFill>
                  <a:schemeClr val="tx1"/>
                </a:solidFill>
                <a:effectLst/>
                <a:latin typeface="+mn-lt"/>
                <a:ea typeface="+mn-ea"/>
                <a:cs typeface="+mn-cs"/>
              </a:rPr>
              <a:t>PexOS</a:t>
            </a:r>
            <a:r>
              <a:rPr lang="en-GB" sz="1200" kern="1200">
                <a:solidFill>
                  <a:schemeClr val="tx1"/>
                </a:solidFill>
                <a:effectLst/>
                <a:latin typeface="+mn-lt"/>
                <a:ea typeface="+mn-ea"/>
                <a:cs typeface="+mn-cs"/>
              </a:rPr>
              <a:t>), which is loosely based on Debian but we control exactly what libraries, versions and patches are built into the product. </a:t>
            </a:r>
          </a:p>
          <a:p>
            <a:pPr marL="171450" lvl="0" indent="-171450">
              <a:buFont typeface="Arial" panose="020B0604020202020204" pitchFamily="34" charset="0"/>
              <a:buChar char="•"/>
            </a:pPr>
            <a:r>
              <a:rPr lang="en-GB" sz="1200" kern="1200">
                <a:solidFill>
                  <a:schemeClr val="tx1"/>
                </a:solidFill>
                <a:effectLst/>
                <a:latin typeface="+mn-lt"/>
                <a:ea typeface="+mn-ea"/>
                <a:cs typeface="+mn-cs"/>
              </a:rPr>
              <a:t>Designed to be customisable. We offer free facilities to enable enterprises and service providers full scope to white box and brand our products.</a:t>
            </a:r>
          </a:p>
          <a:p>
            <a:pPr marL="171450" lvl="0" indent="-171450">
              <a:buFont typeface="Arial" panose="020B0604020202020204" pitchFamily="34" charset="0"/>
              <a:buChar char="•"/>
            </a:pPr>
            <a:r>
              <a:rPr lang="en-GB" sz="1200" kern="1200">
                <a:solidFill>
                  <a:schemeClr val="tx1"/>
                </a:solidFill>
                <a:effectLst/>
                <a:latin typeface="+mn-lt"/>
                <a:ea typeface="+mn-ea"/>
                <a:cs typeface="+mn-cs"/>
              </a:rPr>
              <a:t>Simple for the user and for the admin. </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The user does not have to change their workflow.</a:t>
            </a:r>
          </a:p>
          <a:p>
            <a:pPr marL="628650" lvl="1" indent="-171450">
              <a:buFont typeface="Arial" panose="020B0604020202020204" pitchFamily="34" charset="0"/>
              <a:buChar char="•"/>
            </a:pPr>
            <a:r>
              <a:rPr lang="en-GB" sz="1200" kern="1200">
                <a:solidFill>
                  <a:schemeClr val="tx1"/>
                </a:solidFill>
                <a:effectLst/>
                <a:latin typeface="+mn-lt"/>
                <a:ea typeface="+mn-ea"/>
                <a:cs typeface="+mn-cs"/>
              </a:rPr>
              <a:t>The admin sees dynamic visualisation of their deployment and only need to configure the business rules for their needs. Complex protocol handling and interoperability “just work”</a:t>
            </a: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https://docs.pexip.com/admin/dist_architecture.htm</a:t>
            </a:r>
          </a:p>
          <a:p>
            <a:r>
              <a:rPr lang="en-GB" sz="1200" kern="1200">
                <a:solidFill>
                  <a:schemeClr val="tx1"/>
                </a:solidFill>
                <a:effectLst/>
                <a:latin typeface="+mn-lt"/>
                <a:ea typeface="+mn-ea"/>
                <a:cs typeface="+mn-cs"/>
              </a:rPr>
              <a:t>https://docs.pexip.com/admin/infinity_architecture.htm</a:t>
            </a:r>
          </a:p>
          <a:p>
            <a:r>
              <a:rPr lang="en-GB" sz="1200" kern="1200">
                <a:solidFill>
                  <a:schemeClr val="tx1"/>
                </a:solidFill>
                <a:effectLst/>
                <a:latin typeface="+mn-lt"/>
                <a:ea typeface="+mn-ea"/>
                <a:cs typeface="+mn-cs"/>
              </a:rPr>
              <a:t>https://docs.pexip.com/admin/bandwidth_management.htm</a:t>
            </a:r>
          </a:p>
          <a:p>
            <a:endParaRPr lang="en-GB" sz="1200" kern="1200">
              <a:solidFill>
                <a:schemeClr val="tx1"/>
              </a:solidFill>
              <a:effectLst/>
              <a:latin typeface="+mn-lt"/>
              <a:ea typeface="+mn-ea"/>
              <a:cs typeface="+mn-cs"/>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1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04886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3.xml"/><Relationship Id="rId7" Type="http://schemas.openxmlformats.org/officeDocument/2006/relationships/image" Target="../media/image4.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9.png"/><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1.xml"/><Relationship Id="rId7" Type="http://schemas.openxmlformats.org/officeDocument/2006/relationships/image" Target="../media/image4.emf"/><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8.emf"/><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9.xml"/><Relationship Id="rId7" Type="http://schemas.openxmlformats.org/officeDocument/2006/relationships/image" Target="../media/image8.emf"/><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9.png"/><Relationship Id="rId2" Type="http://schemas.openxmlformats.org/officeDocument/2006/relationships/tags" Target="../tags/tag20.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3.xml"/><Relationship Id="rId7" Type="http://schemas.openxmlformats.org/officeDocument/2006/relationships/image" Target="../media/image4.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emf"/><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image" Target="../media/image8.emf"/><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9.xml"/><Relationship Id="rId7" Type="http://schemas.openxmlformats.org/officeDocument/2006/relationships/image" Target="../media/image8.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1.xml"/><Relationship Id="rId7" Type="http://schemas.openxmlformats.org/officeDocument/2006/relationships/image" Target="../media/image9.png"/><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 Dark">
    <p:bg>
      <p:bgPr>
        <a:solidFill>
          <a:schemeClr val="accent1"/>
        </a:solidFill>
        <a:effectLst/>
      </p:bgPr>
    </p:bg>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1F522C59-3A81-43AC-914C-BD94B2B928A2}"/>
              </a:ext>
            </a:extLst>
          </p:cNvPr>
          <p:cNvSpPr>
            <a:spLocks noGrp="1"/>
          </p:cNvSpPr>
          <p:nvPr>
            <p:ph type="title"/>
          </p:nvPr>
        </p:nvSpPr>
        <p:spPr>
          <a:xfrm>
            <a:off x="457150" y="2345256"/>
            <a:ext cx="4795888" cy="1367183"/>
          </a:xfrm>
        </p:spPr>
        <p:txBody>
          <a:bodyPr/>
          <a:lstStyle>
            <a:lvl1pPr>
              <a:defRPr>
                <a:solidFill>
                  <a:schemeClr val="bg1"/>
                </a:solidFill>
              </a:defRPr>
            </a:lvl1pPr>
          </a:lstStyle>
          <a:p>
            <a:r>
              <a:rPr lang="en-US"/>
              <a:t>Click to edit Master title style</a:t>
            </a:r>
            <a:endParaRPr lang="nb-NO" dirty="0"/>
          </a:p>
        </p:txBody>
      </p:sp>
      <p:pic>
        <p:nvPicPr>
          <p:cNvPr id="7" name="Bilde 5">
            <a:extLst>
              <a:ext uri="{FF2B5EF4-FFF2-40B4-BE49-F238E27FC236}">
                <a16:creationId xmlns:a16="http://schemas.microsoft.com/office/drawing/2014/main" id="{0700BF97-D0FF-324C-BA73-4BD679FE98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0800" y="6144843"/>
            <a:ext cx="974166" cy="270849"/>
          </a:xfrm>
          <a:prstGeom prst="rect">
            <a:avLst/>
          </a:prstGeom>
        </p:spPr>
      </p:pic>
      <p:sp>
        <p:nvSpPr>
          <p:cNvPr id="9" name="Plassholder for bilde 9">
            <a:extLst>
              <a:ext uri="{FF2B5EF4-FFF2-40B4-BE49-F238E27FC236}">
                <a16:creationId xmlns:a16="http://schemas.microsoft.com/office/drawing/2014/main" id="{C6B9DCFC-3D3C-CB40-94A0-FC0AB19858C9}"/>
              </a:ext>
            </a:extLst>
          </p:cNvPr>
          <p:cNvSpPr>
            <a:spLocks noGrp="1"/>
          </p:cNvSpPr>
          <p:nvPr>
            <p:ph type="pic" sz="quarter" idx="11"/>
          </p:nvPr>
        </p:nvSpPr>
        <p:spPr>
          <a:xfrm>
            <a:off x="6096000" y="0"/>
            <a:ext cx="6096000" cy="6858000"/>
          </a:xfrm>
          <a:noFill/>
        </p:spPr>
        <p:txBody>
          <a:bodyPr/>
          <a:lstStyle>
            <a:lvl1pPr>
              <a:defRPr>
                <a:solidFill>
                  <a:schemeClr val="accent4"/>
                </a:solidFill>
              </a:defRPr>
            </a:lvl1pPr>
          </a:lstStyle>
          <a:p>
            <a:r>
              <a:rPr lang="en-US"/>
              <a:t>Click icon to add picture</a:t>
            </a:r>
            <a:endParaRPr lang="nb-NO"/>
          </a:p>
        </p:txBody>
      </p:sp>
      <p:sp>
        <p:nvSpPr>
          <p:cNvPr id="11" name="Plassholder for tekst 11">
            <a:extLst>
              <a:ext uri="{FF2B5EF4-FFF2-40B4-BE49-F238E27FC236}">
                <a16:creationId xmlns:a16="http://schemas.microsoft.com/office/drawing/2014/main" id="{9AEE6B54-7D04-9E49-BB8A-E09ED89DA469}"/>
              </a:ext>
            </a:extLst>
          </p:cNvPr>
          <p:cNvSpPr>
            <a:spLocks noGrp="1"/>
          </p:cNvSpPr>
          <p:nvPr>
            <p:ph type="body" sz="quarter" idx="12" hasCustomPrompt="1"/>
          </p:nvPr>
        </p:nvSpPr>
        <p:spPr>
          <a:xfrm>
            <a:off x="457150" y="3871467"/>
            <a:ext cx="4802238" cy="246221"/>
          </a:xfrm>
        </p:spPr>
        <p:txBody>
          <a:bodyPr wrap="square">
            <a:spAutoFit/>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err="1"/>
              <a:t>Description</a:t>
            </a:r>
            <a:endParaRPr lang="nb-NO" dirty="0"/>
          </a:p>
        </p:txBody>
      </p:sp>
      <p:pic>
        <p:nvPicPr>
          <p:cNvPr id="12" name="Picture 11" descr="Logo&#10;&#10;Description automatically generated">
            <a:extLst>
              <a:ext uri="{FF2B5EF4-FFF2-40B4-BE49-F238E27FC236}">
                <a16:creationId xmlns:a16="http://schemas.microsoft.com/office/drawing/2014/main" id="{30CCACEE-41C7-EB40-A0DD-B2EA684EEEA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0799" y="442308"/>
            <a:ext cx="2183071" cy="273310"/>
          </a:xfrm>
          <a:prstGeom prst="rect">
            <a:avLst/>
          </a:prstGeom>
        </p:spPr>
      </p:pic>
    </p:spTree>
    <p:extLst>
      <p:ext uri="{BB962C8B-B14F-4D97-AF65-F5344CB8AC3E}">
        <p14:creationId xmlns:p14="http://schemas.microsoft.com/office/powerpoint/2010/main" val="214240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 Dark">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0182EAE-F337-4800-8BF8-2701532E2917}"/>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9" name="think-cell Slide" r:id="rId5" imgW="631" imgH="631" progId="TCLayout.ActiveDocument.1">
                  <p:embed/>
                </p:oleObj>
              </mc:Choice>
              <mc:Fallback>
                <p:oleObj name="think-cell Slide" r:id="rId5" imgW="631" imgH="631" progId="TCLayout.ActiveDocument.1">
                  <p:embed/>
                  <p:pic>
                    <p:nvPicPr>
                      <p:cNvPr id="3" name="Object 2" hidden="1">
                        <a:extLst>
                          <a:ext uri="{FF2B5EF4-FFF2-40B4-BE49-F238E27FC236}">
                            <a16:creationId xmlns:a16="http://schemas.microsoft.com/office/drawing/2014/main" id="{20182EAE-F337-4800-8BF8-2701532E291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9F6771C-8969-48A2-A44F-C9748E8951A5}"/>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dirty="0">
              <a:latin typeface="Whyte Medium" panose="020B0604020202020204" charset="0"/>
              <a:ea typeface="+mj-ea"/>
              <a:cs typeface="+mj-cs"/>
              <a:sym typeface="Whyte Medium" panose="020B0604020202020204" charset="0"/>
            </a:endParaRPr>
          </a:p>
        </p:txBody>
      </p:sp>
      <p:sp>
        <p:nvSpPr>
          <p:cNvPr id="10" name="Tittel 1">
            <a:extLst>
              <a:ext uri="{FF2B5EF4-FFF2-40B4-BE49-F238E27FC236}">
                <a16:creationId xmlns:a16="http://schemas.microsoft.com/office/drawing/2014/main" id="{66F3A52F-9DAA-489E-9591-494521219953}"/>
              </a:ext>
            </a:extLst>
          </p:cNvPr>
          <p:cNvSpPr>
            <a:spLocks noGrp="1"/>
          </p:cNvSpPr>
          <p:nvPr>
            <p:ph type="title"/>
          </p:nvPr>
        </p:nvSpPr>
        <p:spPr>
          <a:xfrm>
            <a:off x="457150" y="302592"/>
            <a:ext cx="11277650" cy="553998"/>
          </a:xfrm>
        </p:spPr>
        <p:txBody>
          <a:bodyPr/>
          <a:lstStyle>
            <a:lvl1pPr>
              <a:defRPr sz="3600" baseline="0">
                <a:solidFill>
                  <a:schemeClr val="accent4"/>
                </a:solidFill>
              </a:defRPr>
            </a:lvl1pPr>
          </a:lstStyle>
          <a:p>
            <a:r>
              <a:rPr lang="en-US"/>
              <a:t>Click to edit Master title style</a:t>
            </a:r>
            <a:endParaRPr lang="nb-NO" dirty="0"/>
          </a:p>
        </p:txBody>
      </p:sp>
      <p:sp>
        <p:nvSpPr>
          <p:cNvPr id="8" name="Plassholder for lysbildenummer 2">
            <a:extLst>
              <a:ext uri="{FF2B5EF4-FFF2-40B4-BE49-F238E27FC236}">
                <a16:creationId xmlns:a16="http://schemas.microsoft.com/office/drawing/2014/main" id="{1F5F9837-BF24-4014-9A0B-3297935B4152}"/>
              </a:ext>
            </a:extLst>
          </p:cNvPr>
          <p:cNvSpPr>
            <a:spLocks noGrp="1"/>
          </p:cNvSpPr>
          <p:nvPr>
            <p:ph type="sldNum" sz="quarter" idx="25"/>
          </p:nvPr>
        </p:nvSpPr>
        <p:spPr>
          <a:xfrm>
            <a:off x="8332948" y="6574955"/>
            <a:ext cx="2743200" cy="115416"/>
          </a:xfrm>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11" name="Bilde 10">
            <a:extLst>
              <a:ext uri="{FF2B5EF4-FFF2-40B4-BE49-F238E27FC236}">
                <a16:creationId xmlns:a16="http://schemas.microsoft.com/office/drawing/2014/main" id="{4DBFC4DE-0385-457B-A347-3EDAF40F3ABB}"/>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11180338" y="6568811"/>
            <a:ext cx="554462" cy="154208"/>
          </a:xfrm>
          <a:prstGeom prst="rect">
            <a:avLst/>
          </a:prstGeom>
        </p:spPr>
      </p:pic>
      <p:pic>
        <p:nvPicPr>
          <p:cNvPr id="9" name="Picture 8" descr="Logo&#10;&#10;Description automatically generated">
            <a:extLst>
              <a:ext uri="{FF2B5EF4-FFF2-40B4-BE49-F238E27FC236}">
                <a16:creationId xmlns:a16="http://schemas.microsoft.com/office/drawing/2014/main" id="{DDB8FD49-F008-5F4A-A4B8-34C308BEC742}"/>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
        <p:nvSpPr>
          <p:cNvPr id="12" name="Text Placeholder 11">
            <a:extLst>
              <a:ext uri="{FF2B5EF4-FFF2-40B4-BE49-F238E27FC236}">
                <a16:creationId xmlns:a16="http://schemas.microsoft.com/office/drawing/2014/main" id="{7ECD7473-55E8-6548-9E9E-EFEBD28AB07A}"/>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298544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7F7F7"/>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16A3DEE-43DD-457F-94DF-BC3CF26E4694}"/>
              </a:ext>
            </a:extLst>
          </p:cNvPr>
          <p:cNvGraphicFramePr>
            <a:graphicFrameLocks noChangeAspect="1"/>
          </p:cNvGraphicFramePr>
          <p:nvPr userDrawn="1">
            <p:custDataLst>
              <p:tags r:id="rId2"/>
            </p:custDataLst>
            <p:extLst>
              <p:ext uri="{D42A27DB-BD31-4B8C-83A1-F6EECF244321}">
                <p14:modId xmlns:p14="http://schemas.microsoft.com/office/powerpoint/2010/main" val="4076151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3"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F220F9-88E8-4EE0-8911-8B3392573EE5}"/>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600" b="0" i="0" baseline="0" dirty="0">
              <a:latin typeface="Whyte Medium" panose="020B0604020202020204" charset="0"/>
              <a:ea typeface="+mj-ea"/>
              <a:cs typeface="+mj-cs"/>
              <a:sym typeface="Whyte Medium" panose="020B0604020202020204" charset="0"/>
            </a:endParaRPr>
          </a:p>
        </p:txBody>
      </p:sp>
      <p:sp>
        <p:nvSpPr>
          <p:cNvPr id="3" name="Plassholder for innhold 2"/>
          <p:cNvSpPr>
            <a:spLocks noGrp="1"/>
          </p:cNvSpPr>
          <p:nvPr>
            <p:ph idx="1"/>
          </p:nvPr>
        </p:nvSpPr>
        <p:spPr>
          <a:xfrm>
            <a:off x="457150" y="1364975"/>
            <a:ext cx="11277650" cy="4824728"/>
          </a:xfrm>
        </p:spPr>
        <p:txBody>
          <a:bodyPr/>
          <a:lstStyle>
            <a:lvl1pPr>
              <a:defRPr sz="1600"/>
            </a:lvl1pPr>
            <a:lvl2pPr>
              <a:defRPr sz="1600"/>
            </a:lvl2pPr>
            <a:lvl3pPr marL="569913" indent="-173038">
              <a:defRPr sz="1600"/>
            </a:lvl3pPr>
            <a:lvl4pPr marL="688975" indent="-119063">
              <a:defRPr sz="1600"/>
            </a:lvl4pPr>
            <a:lvl5pPr marL="801688" indent="-112713">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Plassholder for lysbildenummer 3">
            <a:extLst>
              <a:ext uri="{FF2B5EF4-FFF2-40B4-BE49-F238E27FC236}">
                <a16:creationId xmlns:a16="http://schemas.microsoft.com/office/drawing/2014/main" id="{6B8EFCC5-A6D2-40C0-945F-7226E63ADAE7}"/>
              </a:ext>
            </a:extLst>
          </p:cNvPr>
          <p:cNvSpPr>
            <a:spLocks noGrp="1"/>
          </p:cNvSpPr>
          <p:nvPr>
            <p:ph type="sldNum" sz="quarter" idx="12"/>
          </p:nvPr>
        </p:nvSpPr>
        <p:spPr/>
        <p:txBody>
          <a:bodyPr/>
          <a:lstStyle/>
          <a:p>
            <a:fld id="{AF82C51F-475B-4DE1-B4BE-74973CDCE049}" type="slidenum">
              <a:rPr lang="nb-NO" smtClean="0"/>
              <a:pPr/>
              <a:t>‹#›</a:t>
            </a:fld>
            <a:endParaRPr lang="nb-NO" dirty="0"/>
          </a:p>
        </p:txBody>
      </p:sp>
      <p:sp>
        <p:nvSpPr>
          <p:cNvPr id="5" name="Title 4">
            <a:extLst>
              <a:ext uri="{FF2B5EF4-FFF2-40B4-BE49-F238E27FC236}">
                <a16:creationId xmlns:a16="http://schemas.microsoft.com/office/drawing/2014/main" id="{2394E476-A8D8-4FFE-B7D4-24E8E1DB7CF8}"/>
              </a:ext>
            </a:extLst>
          </p:cNvPr>
          <p:cNvSpPr>
            <a:spLocks noGrp="1"/>
          </p:cNvSpPr>
          <p:nvPr>
            <p:ph type="title"/>
          </p:nvPr>
        </p:nvSpPr>
        <p:spPr>
          <a:xfrm>
            <a:off x="457150" y="341352"/>
            <a:ext cx="11277650" cy="553998"/>
          </a:xfrm>
        </p:spPr>
        <p:txBody>
          <a:bodyPr/>
          <a:lstStyle>
            <a:lvl1pPr>
              <a:defRPr sz="3600" baseline="0"/>
            </a:lvl1pPr>
          </a:lstStyle>
          <a:p>
            <a:r>
              <a:rPr lang="en-US"/>
              <a:t>Click to edit Master title style</a:t>
            </a:r>
            <a:endParaRPr lang="nb-NO" dirty="0"/>
          </a:p>
        </p:txBody>
      </p:sp>
      <p:pic>
        <p:nvPicPr>
          <p:cNvPr id="12" name="Picture 11" descr="Logo&#10;&#10;Description automatically generated">
            <a:extLst>
              <a:ext uri="{FF2B5EF4-FFF2-40B4-BE49-F238E27FC236}">
                <a16:creationId xmlns:a16="http://schemas.microsoft.com/office/drawing/2014/main" id="{141F2E7B-DE28-0D43-92C7-2EBBDDFB95BE}"/>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
        <p:nvSpPr>
          <p:cNvPr id="9" name="Text Placeholder 11">
            <a:extLst>
              <a:ext uri="{FF2B5EF4-FFF2-40B4-BE49-F238E27FC236}">
                <a16:creationId xmlns:a16="http://schemas.microsoft.com/office/drawing/2014/main" id="{C7C30889-9048-6D4A-A036-FF746F32C0BC}"/>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221255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boxes - Bright">
    <p:bg>
      <p:bgPr>
        <a:solidFill>
          <a:srgbClr val="F7F7F7"/>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FA15631-6B1D-4826-95E6-A1055FF69F5F}"/>
              </a:ext>
            </a:extLst>
          </p:cNvPr>
          <p:cNvGraphicFramePr>
            <a:graphicFrameLocks noChangeAspect="1"/>
          </p:cNvGraphicFramePr>
          <p:nvPr userDrawn="1">
            <p:custDataLst>
              <p:tags r:id="rId2"/>
            </p:custDataLst>
            <p:extLst>
              <p:ext uri="{D42A27DB-BD31-4B8C-83A1-F6EECF244321}">
                <p14:modId xmlns:p14="http://schemas.microsoft.com/office/powerpoint/2010/main" val="23636989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7" name="think-cell Slide" r:id="rId4" imgW="631" imgH="631" progId="TCLayout.ActiveDocument.1">
                  <p:embed/>
                </p:oleObj>
              </mc:Choice>
              <mc:Fallback>
                <p:oleObj name="think-cell Slide" r:id="rId4" imgW="631" imgH="63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Plassholder for innhold 2"/>
          <p:cNvSpPr>
            <a:spLocks noGrp="1"/>
          </p:cNvSpPr>
          <p:nvPr>
            <p:ph sz="half" idx="1"/>
          </p:nvPr>
        </p:nvSpPr>
        <p:spPr>
          <a:xfrm>
            <a:off x="457150" y="1431235"/>
            <a:ext cx="5372910" cy="49099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Plassholder for innhold 3"/>
          <p:cNvSpPr>
            <a:spLocks noGrp="1"/>
          </p:cNvSpPr>
          <p:nvPr>
            <p:ph sz="half" idx="2"/>
          </p:nvPr>
        </p:nvSpPr>
        <p:spPr>
          <a:xfrm>
            <a:off x="6217926" y="1431235"/>
            <a:ext cx="5372910" cy="49099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5" name="Tittel 4">
            <a:extLst>
              <a:ext uri="{FF2B5EF4-FFF2-40B4-BE49-F238E27FC236}">
                <a16:creationId xmlns:a16="http://schemas.microsoft.com/office/drawing/2014/main" id="{B39C7A68-804B-4598-BF2F-8E2AC2471744}"/>
              </a:ext>
            </a:extLst>
          </p:cNvPr>
          <p:cNvSpPr>
            <a:spLocks noGrp="1"/>
          </p:cNvSpPr>
          <p:nvPr>
            <p:ph type="title" hasCustomPrompt="1"/>
          </p:nvPr>
        </p:nvSpPr>
        <p:spPr>
          <a:xfrm>
            <a:off x="457150" y="302592"/>
            <a:ext cx="11133686" cy="553998"/>
          </a:xfrm>
        </p:spPr>
        <p:txBody>
          <a:bodyPr/>
          <a:lstStyle>
            <a:lvl1pPr>
              <a:defRPr sz="3600"/>
            </a:lvl1pPr>
          </a:lstStyle>
          <a:p>
            <a:r>
              <a:rPr lang="nb-NO" dirty="0" err="1"/>
              <a:t>Title</a:t>
            </a:r>
            <a:endParaRPr lang="nb-NO" dirty="0"/>
          </a:p>
        </p:txBody>
      </p:sp>
      <p:sp>
        <p:nvSpPr>
          <p:cNvPr id="2" name="Plassholder for lysbildenummer 1">
            <a:extLst>
              <a:ext uri="{FF2B5EF4-FFF2-40B4-BE49-F238E27FC236}">
                <a16:creationId xmlns:a16="http://schemas.microsoft.com/office/drawing/2014/main" id="{888AB21A-9DDA-4C7A-A318-3DF181C595CB}"/>
              </a:ext>
            </a:extLst>
          </p:cNvPr>
          <p:cNvSpPr>
            <a:spLocks noGrp="1"/>
          </p:cNvSpPr>
          <p:nvPr>
            <p:ph type="sldNum" sz="quarter" idx="13"/>
          </p:nvPr>
        </p:nvSpPr>
        <p:spPr/>
        <p:txBody>
          <a:bodyPr/>
          <a:lstStyle/>
          <a:p>
            <a:fld id="{AF82C51F-475B-4DE1-B4BE-74973CDCE049}" type="slidenum">
              <a:rPr lang="nb-NO" smtClean="0"/>
              <a:pPr/>
              <a:t>‹#›</a:t>
            </a:fld>
            <a:endParaRPr lang="nb-NO" dirty="0"/>
          </a:p>
        </p:txBody>
      </p:sp>
      <p:pic>
        <p:nvPicPr>
          <p:cNvPr id="9" name="Picture 8" descr="Logo&#10;&#10;Description automatically generated">
            <a:extLst>
              <a:ext uri="{FF2B5EF4-FFF2-40B4-BE49-F238E27FC236}">
                <a16:creationId xmlns:a16="http://schemas.microsoft.com/office/drawing/2014/main" id="{43548966-9D29-1344-A7E1-D8A75E675548}"/>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
        <p:nvSpPr>
          <p:cNvPr id="10" name="Text Placeholder 11">
            <a:extLst>
              <a:ext uri="{FF2B5EF4-FFF2-40B4-BE49-F238E27FC236}">
                <a16:creationId xmlns:a16="http://schemas.microsoft.com/office/drawing/2014/main" id="{CE8D9B8B-328F-BD40-86FB-98DD2574BD12}"/>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3213274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wo content boxes - Dark">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118934C-3F25-4870-9524-B7A6F6AB6777}"/>
              </a:ext>
            </a:extLst>
          </p:cNvPr>
          <p:cNvGraphicFramePr>
            <a:graphicFrameLocks noChangeAspect="1"/>
          </p:cNvGraphicFramePr>
          <p:nvPr userDrawn="1">
            <p:custDataLst>
              <p:tags r:id="rId2"/>
            </p:custDataLst>
            <p:extLst>
              <p:ext uri="{D42A27DB-BD31-4B8C-83A1-F6EECF244321}">
                <p14:modId xmlns:p14="http://schemas.microsoft.com/office/powerpoint/2010/main" val="1828986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1" name="think-cell Slide" r:id="rId4" imgW="631" imgH="631" progId="TCLayout.ActiveDocument.1">
                  <p:embed/>
                </p:oleObj>
              </mc:Choice>
              <mc:Fallback>
                <p:oleObj name="think-cell Slide" r:id="rId4" imgW="631" imgH="63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Plassholder for innhold 2">
            <a:extLst>
              <a:ext uri="{FF2B5EF4-FFF2-40B4-BE49-F238E27FC236}">
                <a16:creationId xmlns:a16="http://schemas.microsoft.com/office/drawing/2014/main" id="{46C1EDBE-5957-413E-9442-4D8A74E5FC67}"/>
              </a:ext>
            </a:extLst>
          </p:cNvPr>
          <p:cNvSpPr>
            <a:spLocks noGrp="1"/>
          </p:cNvSpPr>
          <p:nvPr>
            <p:ph sz="half" idx="1"/>
          </p:nvPr>
        </p:nvSpPr>
        <p:spPr>
          <a:xfrm>
            <a:off x="457150" y="1448257"/>
            <a:ext cx="5372910" cy="4561603"/>
          </a:xfrm>
        </p:spPr>
        <p:txBody>
          <a:bodyPr/>
          <a:lstStyle>
            <a:lvl1pPr marL="179423" indent="-179423">
              <a:buFontTx/>
              <a:buBlip>
                <a:blip r:embed="rId6"/>
              </a:buBlip>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1" name="Plassholder for innhold 3">
            <a:extLst>
              <a:ext uri="{FF2B5EF4-FFF2-40B4-BE49-F238E27FC236}">
                <a16:creationId xmlns:a16="http://schemas.microsoft.com/office/drawing/2014/main" id="{DC053F2A-16F7-4797-A1AE-5B922C5381E9}"/>
              </a:ext>
            </a:extLst>
          </p:cNvPr>
          <p:cNvSpPr>
            <a:spLocks noGrp="1"/>
          </p:cNvSpPr>
          <p:nvPr>
            <p:ph sz="half" idx="2"/>
          </p:nvPr>
        </p:nvSpPr>
        <p:spPr>
          <a:xfrm>
            <a:off x="6217926" y="1448257"/>
            <a:ext cx="5372910" cy="4561603"/>
          </a:xfrm>
        </p:spPr>
        <p:txBody>
          <a:bodyPr/>
          <a:lstStyle>
            <a:lvl1pPr marL="179423" indent="-179423">
              <a:buFontTx/>
              <a:buBlip>
                <a:blip r:embed="rId6"/>
              </a:buBlip>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4" name="Tittel 4">
            <a:extLst>
              <a:ext uri="{FF2B5EF4-FFF2-40B4-BE49-F238E27FC236}">
                <a16:creationId xmlns:a16="http://schemas.microsoft.com/office/drawing/2014/main" id="{FD47B67E-D14A-4D94-A27C-27B13604C350}"/>
              </a:ext>
            </a:extLst>
          </p:cNvPr>
          <p:cNvSpPr>
            <a:spLocks noGrp="1"/>
          </p:cNvSpPr>
          <p:nvPr>
            <p:ph type="title" hasCustomPrompt="1"/>
          </p:nvPr>
        </p:nvSpPr>
        <p:spPr>
          <a:xfrm>
            <a:off x="457150" y="302592"/>
            <a:ext cx="11133686" cy="654153"/>
          </a:xfrm>
        </p:spPr>
        <p:txBody>
          <a:bodyPr/>
          <a:lstStyle>
            <a:lvl1pPr>
              <a:defRPr>
                <a:solidFill>
                  <a:schemeClr val="accent4"/>
                </a:solidFill>
              </a:defRPr>
            </a:lvl1pPr>
          </a:lstStyle>
          <a:p>
            <a:r>
              <a:rPr lang="nb-NO" dirty="0" err="1"/>
              <a:t>Title</a:t>
            </a:r>
            <a:endParaRPr lang="nb-NO" dirty="0"/>
          </a:p>
        </p:txBody>
      </p:sp>
      <p:sp>
        <p:nvSpPr>
          <p:cNvPr id="4" name="Plassholder for lysbildenummer 3">
            <a:extLst>
              <a:ext uri="{FF2B5EF4-FFF2-40B4-BE49-F238E27FC236}">
                <a16:creationId xmlns:a16="http://schemas.microsoft.com/office/drawing/2014/main" id="{1EB2CE70-4869-4948-A3C0-E100C175FC67}"/>
              </a:ext>
            </a:extLst>
          </p:cNvPr>
          <p:cNvSpPr>
            <a:spLocks noGrp="1"/>
          </p:cNvSpPr>
          <p:nvPr>
            <p:ph type="sldNum" sz="quarter" idx="13"/>
          </p:nvPr>
        </p:nvSpPr>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12" name="Bilde 10">
            <a:extLst>
              <a:ext uri="{FF2B5EF4-FFF2-40B4-BE49-F238E27FC236}">
                <a16:creationId xmlns:a16="http://schemas.microsoft.com/office/drawing/2014/main" id="{D6D91EC8-9B16-4A7E-9EEF-F995944F9010}"/>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pic>
        <p:nvPicPr>
          <p:cNvPr id="17" name="Picture 16" descr="Logo&#10;&#10;Description automatically generated">
            <a:extLst>
              <a:ext uri="{FF2B5EF4-FFF2-40B4-BE49-F238E27FC236}">
                <a16:creationId xmlns:a16="http://schemas.microsoft.com/office/drawing/2014/main" id="{ECAAD5A0-5418-5642-8DF2-777E3882111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
        <p:nvSpPr>
          <p:cNvPr id="13" name="Text Placeholder 11">
            <a:extLst>
              <a:ext uri="{FF2B5EF4-FFF2-40B4-BE49-F238E27FC236}">
                <a16:creationId xmlns:a16="http://schemas.microsoft.com/office/drawing/2014/main" id="{EF92758C-F30C-9A40-BD57-DA9359703A6E}"/>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3864324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boxes - Bright/Dark">
    <p:bg>
      <p:bgPr>
        <a:solidFill>
          <a:srgbClr val="F7F7F7"/>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778072-7C65-455A-8F4E-E71B79D55455}"/>
              </a:ext>
            </a:extLst>
          </p:cNvPr>
          <p:cNvGraphicFramePr>
            <a:graphicFrameLocks noChangeAspect="1"/>
          </p:cNvGraphicFramePr>
          <p:nvPr userDrawn="1">
            <p:custDataLst>
              <p:tags r:id="rId2"/>
            </p:custDataLst>
            <p:extLst>
              <p:ext uri="{D42A27DB-BD31-4B8C-83A1-F6EECF244321}">
                <p14:modId xmlns:p14="http://schemas.microsoft.com/office/powerpoint/2010/main" val="40610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5"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0504522-E0BC-4216-9344-E4C7D08D6569}"/>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dirty="0">
              <a:latin typeface="Whyte Medium" panose="020B0604020202020204" charset="0"/>
              <a:ea typeface="+mj-ea"/>
              <a:cs typeface="+mj-cs"/>
              <a:sym typeface="Whyte Medium" panose="020B0604020202020204" charset="0"/>
            </a:endParaRPr>
          </a:p>
        </p:txBody>
      </p:sp>
      <p:sp>
        <p:nvSpPr>
          <p:cNvPr id="7" name="Rektangel 6">
            <a:extLst>
              <a:ext uri="{FF2B5EF4-FFF2-40B4-BE49-F238E27FC236}">
                <a16:creationId xmlns:a16="http://schemas.microsoft.com/office/drawing/2014/main" id="{14E80FE1-2276-4EDD-A929-5AD6014EC5DB}"/>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3" name="Plassholder for innhold 2"/>
          <p:cNvSpPr>
            <a:spLocks noGrp="1"/>
          </p:cNvSpPr>
          <p:nvPr>
            <p:ph sz="half" idx="1"/>
          </p:nvPr>
        </p:nvSpPr>
        <p:spPr>
          <a:xfrm>
            <a:off x="457150" y="1698055"/>
            <a:ext cx="5372910" cy="13423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Tittel 3">
            <a:extLst>
              <a:ext uri="{FF2B5EF4-FFF2-40B4-BE49-F238E27FC236}">
                <a16:creationId xmlns:a16="http://schemas.microsoft.com/office/drawing/2014/main" id="{69E5858A-DF8E-4280-8B0E-BA6B1897748F}"/>
              </a:ext>
            </a:extLst>
          </p:cNvPr>
          <p:cNvSpPr>
            <a:spLocks noGrp="1"/>
          </p:cNvSpPr>
          <p:nvPr>
            <p:ph type="title"/>
          </p:nvPr>
        </p:nvSpPr>
        <p:spPr>
          <a:xfrm>
            <a:off x="457150" y="302592"/>
            <a:ext cx="5372910" cy="1107996"/>
          </a:xfrm>
        </p:spPr>
        <p:txBody>
          <a:bodyPr/>
          <a:lstStyle>
            <a:lvl1pPr>
              <a:defRPr sz="3600"/>
            </a:lvl1pPr>
          </a:lstStyle>
          <a:p>
            <a:r>
              <a:rPr lang="en-US"/>
              <a:t>Click to edit Master title style</a:t>
            </a:r>
            <a:endParaRPr lang="nb-NO" dirty="0"/>
          </a:p>
        </p:txBody>
      </p:sp>
      <p:sp>
        <p:nvSpPr>
          <p:cNvPr id="9" name="Plassholder for tekst 8">
            <a:extLst>
              <a:ext uri="{FF2B5EF4-FFF2-40B4-BE49-F238E27FC236}">
                <a16:creationId xmlns:a16="http://schemas.microsoft.com/office/drawing/2014/main" id="{7DFE4715-C6D8-4067-8414-CBA951A13A87}"/>
              </a:ext>
            </a:extLst>
          </p:cNvPr>
          <p:cNvSpPr>
            <a:spLocks noGrp="1"/>
          </p:cNvSpPr>
          <p:nvPr>
            <p:ph type="body" sz="quarter" idx="14" hasCustomPrompt="1"/>
          </p:nvPr>
        </p:nvSpPr>
        <p:spPr>
          <a:xfrm>
            <a:off x="457150" y="1428750"/>
            <a:ext cx="5372910" cy="269304"/>
          </a:xfrm>
        </p:spPr>
        <p:txBody>
          <a:bodyPr wrap="square">
            <a:spAutoFit/>
          </a:bodyPr>
          <a:lstStyle>
            <a:lvl1pPr marL="0" indent="0">
              <a:spcBef>
                <a:spcPts val="0"/>
              </a:spcBef>
              <a:buNone/>
              <a:defRPr>
                <a:latin typeface="+mj-lt"/>
              </a:defRPr>
            </a:lvl1pPr>
          </a:lstStyle>
          <a:p>
            <a:pPr lvl="0"/>
            <a:r>
              <a:rPr lang="nb-NO" dirty="0" err="1"/>
              <a:t>Title</a:t>
            </a:r>
            <a:endParaRPr lang="nb-NO" dirty="0"/>
          </a:p>
        </p:txBody>
      </p:sp>
      <p:sp>
        <p:nvSpPr>
          <p:cNvPr id="16" name="Plassholder for innhold 2">
            <a:extLst>
              <a:ext uri="{FF2B5EF4-FFF2-40B4-BE49-F238E27FC236}">
                <a16:creationId xmlns:a16="http://schemas.microsoft.com/office/drawing/2014/main" id="{B733CF25-C19B-45BC-A867-F20BD8B066EC}"/>
              </a:ext>
            </a:extLst>
          </p:cNvPr>
          <p:cNvSpPr>
            <a:spLocks noGrp="1"/>
          </p:cNvSpPr>
          <p:nvPr>
            <p:ph sz="half" idx="15"/>
          </p:nvPr>
        </p:nvSpPr>
        <p:spPr>
          <a:xfrm>
            <a:off x="457627" y="3756409"/>
            <a:ext cx="5372910" cy="13423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7" name="Plassholder for tekst 8">
            <a:extLst>
              <a:ext uri="{FF2B5EF4-FFF2-40B4-BE49-F238E27FC236}">
                <a16:creationId xmlns:a16="http://schemas.microsoft.com/office/drawing/2014/main" id="{2462AC98-4ACB-4E3B-A7A3-4A47C0C883DF}"/>
              </a:ext>
            </a:extLst>
          </p:cNvPr>
          <p:cNvSpPr>
            <a:spLocks noGrp="1"/>
          </p:cNvSpPr>
          <p:nvPr>
            <p:ph type="body" sz="quarter" idx="16" hasCustomPrompt="1"/>
          </p:nvPr>
        </p:nvSpPr>
        <p:spPr>
          <a:xfrm>
            <a:off x="457627" y="3487104"/>
            <a:ext cx="5372910" cy="269304"/>
          </a:xfrm>
        </p:spPr>
        <p:txBody>
          <a:bodyPr wrap="square">
            <a:spAutoFit/>
          </a:bodyPr>
          <a:lstStyle>
            <a:lvl1pPr marL="0" indent="0">
              <a:spcBef>
                <a:spcPts val="0"/>
              </a:spcBef>
              <a:buNone/>
              <a:defRPr>
                <a:latin typeface="+mj-lt"/>
              </a:defRPr>
            </a:lvl1pPr>
          </a:lstStyle>
          <a:p>
            <a:pPr lvl="0"/>
            <a:r>
              <a:rPr lang="nb-NO" dirty="0" err="1"/>
              <a:t>Title</a:t>
            </a:r>
            <a:endParaRPr lang="nb-NO" dirty="0"/>
          </a:p>
        </p:txBody>
      </p:sp>
      <p:sp>
        <p:nvSpPr>
          <p:cNvPr id="18" name="Plassholder for innhold 2">
            <a:extLst>
              <a:ext uri="{FF2B5EF4-FFF2-40B4-BE49-F238E27FC236}">
                <a16:creationId xmlns:a16="http://schemas.microsoft.com/office/drawing/2014/main" id="{3DAF8BFD-3CB0-4BCC-9AA2-505F4513E1DF}"/>
              </a:ext>
            </a:extLst>
          </p:cNvPr>
          <p:cNvSpPr>
            <a:spLocks noGrp="1"/>
          </p:cNvSpPr>
          <p:nvPr>
            <p:ph sz="half" idx="17"/>
          </p:nvPr>
        </p:nvSpPr>
        <p:spPr>
          <a:xfrm>
            <a:off x="6552445" y="1698055"/>
            <a:ext cx="5372910" cy="1342326"/>
          </a:xfrm>
        </p:spPr>
        <p:txBody>
          <a:bodyPr/>
          <a:lstStyle>
            <a:lvl1pPr marL="179423" indent="-179423">
              <a:buFontTx/>
              <a:buBlip>
                <a:blip r:embed="rId7"/>
              </a:buBlip>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9" name="Plassholder for tekst 8">
            <a:extLst>
              <a:ext uri="{FF2B5EF4-FFF2-40B4-BE49-F238E27FC236}">
                <a16:creationId xmlns:a16="http://schemas.microsoft.com/office/drawing/2014/main" id="{6AED98B6-7B48-4946-AA1A-3B26A4B04D98}"/>
              </a:ext>
            </a:extLst>
          </p:cNvPr>
          <p:cNvSpPr>
            <a:spLocks noGrp="1"/>
          </p:cNvSpPr>
          <p:nvPr>
            <p:ph type="body" sz="quarter" idx="18" hasCustomPrompt="1"/>
          </p:nvPr>
        </p:nvSpPr>
        <p:spPr>
          <a:xfrm>
            <a:off x="6552445" y="1428750"/>
            <a:ext cx="5372910" cy="246221"/>
          </a:xfrm>
        </p:spPr>
        <p:txBody>
          <a:bodyPr wrap="square">
            <a:spAutoFit/>
          </a:bodyPr>
          <a:lstStyle>
            <a:lvl1pPr marL="0" indent="0">
              <a:spcBef>
                <a:spcPts val="0"/>
              </a:spcBef>
              <a:buNone/>
              <a:defRPr>
                <a:solidFill>
                  <a:schemeClr val="bg1"/>
                </a:solidFill>
                <a:latin typeface="+mj-lt"/>
              </a:defRPr>
            </a:lvl1pPr>
          </a:lstStyle>
          <a:p>
            <a:pPr lvl="0"/>
            <a:r>
              <a:rPr lang="nb-NO" dirty="0" err="1"/>
              <a:t>Title</a:t>
            </a:r>
            <a:endParaRPr lang="nb-NO" dirty="0"/>
          </a:p>
        </p:txBody>
      </p:sp>
      <p:sp>
        <p:nvSpPr>
          <p:cNvPr id="20" name="Plassholder for innhold 2">
            <a:extLst>
              <a:ext uri="{FF2B5EF4-FFF2-40B4-BE49-F238E27FC236}">
                <a16:creationId xmlns:a16="http://schemas.microsoft.com/office/drawing/2014/main" id="{AF3AB3CA-FEFD-4085-A8E3-EF8B80CC5D0E}"/>
              </a:ext>
            </a:extLst>
          </p:cNvPr>
          <p:cNvSpPr>
            <a:spLocks noGrp="1"/>
          </p:cNvSpPr>
          <p:nvPr>
            <p:ph sz="half" idx="19"/>
          </p:nvPr>
        </p:nvSpPr>
        <p:spPr>
          <a:xfrm>
            <a:off x="6552922" y="3756409"/>
            <a:ext cx="5372910" cy="1342326"/>
          </a:xfrm>
        </p:spPr>
        <p:txBody>
          <a:bodyPr/>
          <a:lstStyle>
            <a:lvl1pPr marL="179423" indent="-179423">
              <a:buFontTx/>
              <a:buBlip>
                <a:blip r:embed="rId7"/>
              </a:buBlip>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21" name="Plassholder for tekst 8">
            <a:extLst>
              <a:ext uri="{FF2B5EF4-FFF2-40B4-BE49-F238E27FC236}">
                <a16:creationId xmlns:a16="http://schemas.microsoft.com/office/drawing/2014/main" id="{0B63DA4B-15C1-4275-83C9-71098EADC5E4}"/>
              </a:ext>
            </a:extLst>
          </p:cNvPr>
          <p:cNvSpPr>
            <a:spLocks noGrp="1"/>
          </p:cNvSpPr>
          <p:nvPr>
            <p:ph type="body" sz="quarter" idx="20" hasCustomPrompt="1"/>
          </p:nvPr>
        </p:nvSpPr>
        <p:spPr>
          <a:xfrm>
            <a:off x="6552922" y="3487104"/>
            <a:ext cx="5372910" cy="246221"/>
          </a:xfrm>
        </p:spPr>
        <p:txBody>
          <a:bodyPr wrap="square">
            <a:spAutoFit/>
          </a:bodyPr>
          <a:lstStyle>
            <a:lvl1pPr marL="0" indent="0">
              <a:spcBef>
                <a:spcPts val="0"/>
              </a:spcBef>
              <a:buNone/>
              <a:defRPr>
                <a:solidFill>
                  <a:schemeClr val="bg1"/>
                </a:solidFill>
                <a:latin typeface="+mj-lt"/>
              </a:defRPr>
            </a:lvl1pPr>
          </a:lstStyle>
          <a:p>
            <a:pPr lvl="0"/>
            <a:r>
              <a:rPr lang="nb-NO" dirty="0" err="1"/>
              <a:t>Title</a:t>
            </a:r>
            <a:endParaRPr lang="nb-NO" dirty="0"/>
          </a:p>
        </p:txBody>
      </p:sp>
      <p:sp>
        <p:nvSpPr>
          <p:cNvPr id="24" name="Plassholder for lysbildenummer 3">
            <a:extLst>
              <a:ext uri="{FF2B5EF4-FFF2-40B4-BE49-F238E27FC236}">
                <a16:creationId xmlns:a16="http://schemas.microsoft.com/office/drawing/2014/main" id="{180356DA-06CB-4D8A-9325-CACD64AC832C}"/>
              </a:ext>
            </a:extLst>
          </p:cNvPr>
          <p:cNvSpPr>
            <a:spLocks noGrp="1"/>
          </p:cNvSpPr>
          <p:nvPr>
            <p:ph type="sldNum" sz="quarter" idx="13"/>
          </p:nvPr>
        </p:nvSpPr>
        <p:spPr>
          <a:xfrm>
            <a:off x="8364509" y="6574955"/>
            <a:ext cx="2743200" cy="115416"/>
          </a:xfrm>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25" name="Bilde 10">
            <a:extLst>
              <a:ext uri="{FF2B5EF4-FFF2-40B4-BE49-F238E27FC236}">
                <a16:creationId xmlns:a16="http://schemas.microsoft.com/office/drawing/2014/main" id="{2B337082-6FD7-4C18-B527-A3FE6D52E724}"/>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sp>
        <p:nvSpPr>
          <p:cNvPr id="22" name="Text Placeholder 11">
            <a:extLst>
              <a:ext uri="{FF2B5EF4-FFF2-40B4-BE49-F238E27FC236}">
                <a16:creationId xmlns:a16="http://schemas.microsoft.com/office/drawing/2014/main" id="{745BCF64-654B-6248-BB35-FA9FE459DB33}"/>
              </a:ext>
            </a:extLst>
          </p:cNvPr>
          <p:cNvSpPr>
            <a:spLocks noGrp="1"/>
          </p:cNvSpPr>
          <p:nvPr>
            <p:ph type="body" sz="quarter" idx="21"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26" name="Picture 25" descr="Logo&#10;&#10;Description automatically generated">
            <a:extLst>
              <a:ext uri="{FF2B5EF4-FFF2-40B4-BE49-F238E27FC236}">
                <a16:creationId xmlns:a16="http://schemas.microsoft.com/office/drawing/2014/main" id="{78E7702C-A753-1F4C-9074-08D586764F87}"/>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Tree>
    <p:extLst>
      <p:ext uri="{BB962C8B-B14F-4D97-AF65-F5344CB8AC3E}">
        <p14:creationId xmlns:p14="http://schemas.microsoft.com/office/powerpoint/2010/main" val="558032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 picture (4) - Bright">
    <p:bg>
      <p:bgPr>
        <a:solidFill>
          <a:srgbClr val="F7F7F7"/>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79F0C73-0561-4129-A04B-2E0A6857AC02}"/>
              </a:ext>
            </a:extLst>
          </p:cNvPr>
          <p:cNvGraphicFramePr>
            <a:graphicFrameLocks noChangeAspect="1"/>
          </p:cNvGraphicFramePr>
          <p:nvPr userDrawn="1">
            <p:custDataLst>
              <p:tags r:id="rId2"/>
            </p:custDataLst>
            <p:extLst>
              <p:ext uri="{D42A27DB-BD31-4B8C-83A1-F6EECF244321}">
                <p14:modId xmlns:p14="http://schemas.microsoft.com/office/powerpoint/2010/main" val="4280178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9"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1709954-4CEF-43B0-B1BE-3EA8418149BF}"/>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dirty="0">
              <a:latin typeface="Whyte Medium" panose="020B0604020202020204" charset="0"/>
              <a:ea typeface="+mj-ea"/>
              <a:cs typeface="+mj-cs"/>
              <a:sym typeface="Whyte Medium" panose="020B0604020202020204" charset="0"/>
            </a:endParaRPr>
          </a:p>
        </p:txBody>
      </p:sp>
      <p:sp>
        <p:nvSpPr>
          <p:cNvPr id="6" name="Plassholder for tekst 1">
            <a:extLst>
              <a:ext uri="{FF2B5EF4-FFF2-40B4-BE49-F238E27FC236}">
                <a16:creationId xmlns:a16="http://schemas.microsoft.com/office/drawing/2014/main" id="{223B0A73-7E99-4625-99E9-1F77FB89FB3F}"/>
              </a:ext>
            </a:extLst>
          </p:cNvPr>
          <p:cNvSpPr>
            <a:spLocks noGrp="1"/>
          </p:cNvSpPr>
          <p:nvPr>
            <p:ph type="body" sz="quarter" idx="12"/>
          </p:nvPr>
        </p:nvSpPr>
        <p:spPr>
          <a:xfrm>
            <a:off x="457150" y="2743278"/>
            <a:ext cx="2344472" cy="538671"/>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9" name="Plassholder for tekst 1">
            <a:extLst>
              <a:ext uri="{FF2B5EF4-FFF2-40B4-BE49-F238E27FC236}">
                <a16:creationId xmlns:a16="http://schemas.microsoft.com/office/drawing/2014/main" id="{BD018570-2E38-4E9E-809E-4BB30EEF847C}"/>
              </a:ext>
            </a:extLst>
          </p:cNvPr>
          <p:cNvSpPr>
            <a:spLocks noGrp="1"/>
          </p:cNvSpPr>
          <p:nvPr>
            <p:ph type="body" sz="quarter" idx="14" hasCustomPrompt="1"/>
          </p:nvPr>
        </p:nvSpPr>
        <p:spPr>
          <a:xfrm>
            <a:off x="457150" y="2475156"/>
            <a:ext cx="2344472"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15" name="Plassholder for bilde 9">
            <a:extLst>
              <a:ext uri="{FF2B5EF4-FFF2-40B4-BE49-F238E27FC236}">
                <a16:creationId xmlns:a16="http://schemas.microsoft.com/office/drawing/2014/main" id="{75BEC30E-A550-4021-A789-31816EFB36BF}"/>
              </a:ext>
            </a:extLst>
          </p:cNvPr>
          <p:cNvSpPr>
            <a:spLocks noGrp="1"/>
          </p:cNvSpPr>
          <p:nvPr>
            <p:ph type="pic" sz="quarter" idx="11"/>
          </p:nvPr>
        </p:nvSpPr>
        <p:spPr>
          <a:xfrm>
            <a:off x="457150" y="1502981"/>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18" name="Plassholder for tekst 1">
            <a:extLst>
              <a:ext uri="{FF2B5EF4-FFF2-40B4-BE49-F238E27FC236}">
                <a16:creationId xmlns:a16="http://schemas.microsoft.com/office/drawing/2014/main" id="{083646AA-5679-4BDB-8279-D5C7B0714B9F}"/>
              </a:ext>
            </a:extLst>
          </p:cNvPr>
          <p:cNvSpPr>
            <a:spLocks noGrp="1"/>
          </p:cNvSpPr>
          <p:nvPr>
            <p:ph type="body" sz="quarter" idx="15"/>
          </p:nvPr>
        </p:nvSpPr>
        <p:spPr>
          <a:xfrm>
            <a:off x="3353127" y="2743278"/>
            <a:ext cx="2344472" cy="538671"/>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19" name="Plassholder for tekst 1">
            <a:extLst>
              <a:ext uri="{FF2B5EF4-FFF2-40B4-BE49-F238E27FC236}">
                <a16:creationId xmlns:a16="http://schemas.microsoft.com/office/drawing/2014/main" id="{641F089D-87F6-4790-9972-F56DDD2B6B67}"/>
              </a:ext>
            </a:extLst>
          </p:cNvPr>
          <p:cNvSpPr>
            <a:spLocks noGrp="1"/>
          </p:cNvSpPr>
          <p:nvPr>
            <p:ph type="body" sz="quarter" idx="16" hasCustomPrompt="1"/>
          </p:nvPr>
        </p:nvSpPr>
        <p:spPr>
          <a:xfrm>
            <a:off x="3353127" y="2475156"/>
            <a:ext cx="2344472"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20" name="Plassholder for bilde 9">
            <a:extLst>
              <a:ext uri="{FF2B5EF4-FFF2-40B4-BE49-F238E27FC236}">
                <a16:creationId xmlns:a16="http://schemas.microsoft.com/office/drawing/2014/main" id="{19B659F3-3C6D-4EC3-A091-CD365C7871A1}"/>
              </a:ext>
            </a:extLst>
          </p:cNvPr>
          <p:cNvSpPr>
            <a:spLocks noGrp="1"/>
          </p:cNvSpPr>
          <p:nvPr>
            <p:ph type="pic" sz="quarter" idx="17"/>
          </p:nvPr>
        </p:nvSpPr>
        <p:spPr>
          <a:xfrm>
            <a:off x="3353127" y="1502981"/>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21" name="Plassholder for tekst 1">
            <a:extLst>
              <a:ext uri="{FF2B5EF4-FFF2-40B4-BE49-F238E27FC236}">
                <a16:creationId xmlns:a16="http://schemas.microsoft.com/office/drawing/2014/main" id="{D2C47F8E-7A26-452E-9B29-3D12660FABFB}"/>
              </a:ext>
            </a:extLst>
          </p:cNvPr>
          <p:cNvSpPr>
            <a:spLocks noGrp="1"/>
          </p:cNvSpPr>
          <p:nvPr>
            <p:ph type="body" sz="quarter" idx="18"/>
          </p:nvPr>
        </p:nvSpPr>
        <p:spPr>
          <a:xfrm>
            <a:off x="6210999" y="2743278"/>
            <a:ext cx="2344472" cy="538671"/>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22" name="Plassholder for tekst 1">
            <a:extLst>
              <a:ext uri="{FF2B5EF4-FFF2-40B4-BE49-F238E27FC236}">
                <a16:creationId xmlns:a16="http://schemas.microsoft.com/office/drawing/2014/main" id="{80A02BC2-74F5-4A42-9BF1-B2BFDF939860}"/>
              </a:ext>
            </a:extLst>
          </p:cNvPr>
          <p:cNvSpPr>
            <a:spLocks noGrp="1"/>
          </p:cNvSpPr>
          <p:nvPr>
            <p:ph type="body" sz="quarter" idx="19" hasCustomPrompt="1"/>
          </p:nvPr>
        </p:nvSpPr>
        <p:spPr>
          <a:xfrm>
            <a:off x="6210999" y="2475156"/>
            <a:ext cx="2344472"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23" name="Plassholder for bilde 9">
            <a:extLst>
              <a:ext uri="{FF2B5EF4-FFF2-40B4-BE49-F238E27FC236}">
                <a16:creationId xmlns:a16="http://schemas.microsoft.com/office/drawing/2014/main" id="{06BB5B72-9229-42F0-A094-3C60C2D144A1}"/>
              </a:ext>
            </a:extLst>
          </p:cNvPr>
          <p:cNvSpPr>
            <a:spLocks noGrp="1"/>
          </p:cNvSpPr>
          <p:nvPr>
            <p:ph type="pic" sz="quarter" idx="20"/>
          </p:nvPr>
        </p:nvSpPr>
        <p:spPr>
          <a:xfrm>
            <a:off x="6210999" y="1502981"/>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24" name="Plassholder for tekst 1">
            <a:extLst>
              <a:ext uri="{FF2B5EF4-FFF2-40B4-BE49-F238E27FC236}">
                <a16:creationId xmlns:a16="http://schemas.microsoft.com/office/drawing/2014/main" id="{18B459D2-AFE0-4D41-967F-6C37DBCFB58E}"/>
              </a:ext>
            </a:extLst>
          </p:cNvPr>
          <p:cNvSpPr>
            <a:spLocks noGrp="1"/>
          </p:cNvSpPr>
          <p:nvPr>
            <p:ph type="body" sz="quarter" idx="21"/>
          </p:nvPr>
        </p:nvSpPr>
        <p:spPr>
          <a:xfrm>
            <a:off x="9082908" y="2743278"/>
            <a:ext cx="2344472" cy="538671"/>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25" name="Plassholder for tekst 1">
            <a:extLst>
              <a:ext uri="{FF2B5EF4-FFF2-40B4-BE49-F238E27FC236}">
                <a16:creationId xmlns:a16="http://schemas.microsoft.com/office/drawing/2014/main" id="{F06C3112-AF81-46B7-A61E-77FE068DC859}"/>
              </a:ext>
            </a:extLst>
          </p:cNvPr>
          <p:cNvSpPr>
            <a:spLocks noGrp="1"/>
          </p:cNvSpPr>
          <p:nvPr>
            <p:ph type="body" sz="quarter" idx="22" hasCustomPrompt="1"/>
          </p:nvPr>
        </p:nvSpPr>
        <p:spPr>
          <a:xfrm>
            <a:off x="9082908" y="2475156"/>
            <a:ext cx="2344472"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26" name="Plassholder for bilde 9">
            <a:extLst>
              <a:ext uri="{FF2B5EF4-FFF2-40B4-BE49-F238E27FC236}">
                <a16:creationId xmlns:a16="http://schemas.microsoft.com/office/drawing/2014/main" id="{8F4BBD59-5366-450F-91F7-AE6F04E17BA6}"/>
              </a:ext>
            </a:extLst>
          </p:cNvPr>
          <p:cNvSpPr>
            <a:spLocks noGrp="1"/>
          </p:cNvSpPr>
          <p:nvPr>
            <p:ph type="pic" sz="quarter" idx="23"/>
          </p:nvPr>
        </p:nvSpPr>
        <p:spPr>
          <a:xfrm>
            <a:off x="9082908" y="1502981"/>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3" name="Plassholder for lysbildenummer 2">
            <a:extLst>
              <a:ext uri="{FF2B5EF4-FFF2-40B4-BE49-F238E27FC236}">
                <a16:creationId xmlns:a16="http://schemas.microsoft.com/office/drawing/2014/main" id="{3C02D755-F5F4-4401-A7A3-6EA94407C060}"/>
              </a:ext>
            </a:extLst>
          </p:cNvPr>
          <p:cNvSpPr>
            <a:spLocks noGrp="1"/>
          </p:cNvSpPr>
          <p:nvPr>
            <p:ph type="sldNum" sz="quarter" idx="25"/>
          </p:nvPr>
        </p:nvSpPr>
        <p:spPr/>
        <p:txBody>
          <a:bodyPr/>
          <a:lstStyle/>
          <a:p>
            <a:fld id="{AF82C51F-475B-4DE1-B4BE-74973CDCE049}" type="slidenum">
              <a:rPr lang="nb-NO" smtClean="0"/>
              <a:pPr/>
              <a:t>‹#›</a:t>
            </a:fld>
            <a:endParaRPr lang="nb-NO" dirty="0"/>
          </a:p>
        </p:txBody>
      </p:sp>
      <p:sp>
        <p:nvSpPr>
          <p:cNvPr id="4" name="Tittel 3">
            <a:extLst>
              <a:ext uri="{FF2B5EF4-FFF2-40B4-BE49-F238E27FC236}">
                <a16:creationId xmlns:a16="http://schemas.microsoft.com/office/drawing/2014/main" id="{59AD39D6-F0E2-4273-B83F-F4644A7B9227}"/>
              </a:ext>
            </a:extLst>
          </p:cNvPr>
          <p:cNvSpPr>
            <a:spLocks noGrp="1"/>
          </p:cNvSpPr>
          <p:nvPr>
            <p:ph type="title"/>
          </p:nvPr>
        </p:nvSpPr>
        <p:spPr>
          <a:xfrm>
            <a:off x="457150" y="302592"/>
            <a:ext cx="11277650" cy="553998"/>
          </a:xfrm>
        </p:spPr>
        <p:txBody>
          <a:bodyPr/>
          <a:lstStyle>
            <a:lvl1pPr>
              <a:defRPr sz="3600"/>
            </a:lvl1pPr>
          </a:lstStyle>
          <a:p>
            <a:r>
              <a:rPr lang="en-US"/>
              <a:t>Click to edit Master title style</a:t>
            </a:r>
            <a:endParaRPr lang="nb-NO" dirty="0"/>
          </a:p>
        </p:txBody>
      </p:sp>
      <p:pic>
        <p:nvPicPr>
          <p:cNvPr id="27" name="Picture 26" descr="Logo&#10;&#10;Description automatically generated">
            <a:extLst>
              <a:ext uri="{FF2B5EF4-FFF2-40B4-BE49-F238E27FC236}">
                <a16:creationId xmlns:a16="http://schemas.microsoft.com/office/drawing/2014/main" id="{31E7E9AD-DD10-7C45-A50C-7F3064A16F9F}"/>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
        <p:nvSpPr>
          <p:cNvPr id="28" name="Text Placeholder 11">
            <a:extLst>
              <a:ext uri="{FF2B5EF4-FFF2-40B4-BE49-F238E27FC236}">
                <a16:creationId xmlns:a16="http://schemas.microsoft.com/office/drawing/2014/main" id="{3531A8AF-008B-B440-90C1-42B32760EA0F}"/>
              </a:ext>
            </a:extLst>
          </p:cNvPr>
          <p:cNvSpPr>
            <a:spLocks noGrp="1"/>
          </p:cNvSpPr>
          <p:nvPr>
            <p:ph type="body" sz="quarter" idx="26"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1157918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w/ picture (4) - Dark">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00C6D0D-BEEB-4AB6-B7BB-EA2DDE11F3B4}"/>
              </a:ext>
            </a:extLst>
          </p:cNvPr>
          <p:cNvGraphicFramePr>
            <a:graphicFrameLocks noChangeAspect="1"/>
          </p:cNvGraphicFramePr>
          <p:nvPr userDrawn="1">
            <p:custDataLst>
              <p:tags r:id="rId2"/>
            </p:custDataLst>
            <p:extLst>
              <p:ext uri="{D42A27DB-BD31-4B8C-83A1-F6EECF244321}">
                <p14:modId xmlns:p14="http://schemas.microsoft.com/office/powerpoint/2010/main" val="1986682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3"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ACBD752-0A70-44E0-B0F6-33812D21036D}"/>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dirty="0">
              <a:latin typeface="Whyte Medium" panose="020B0604020202020204" charset="0"/>
              <a:ea typeface="+mj-ea"/>
              <a:cs typeface="+mj-cs"/>
              <a:sym typeface="Whyte Medium" panose="020B0604020202020204" charset="0"/>
            </a:endParaRPr>
          </a:p>
        </p:txBody>
      </p:sp>
      <p:sp>
        <p:nvSpPr>
          <p:cNvPr id="17" name="Plassholder for tekst 1">
            <a:extLst>
              <a:ext uri="{FF2B5EF4-FFF2-40B4-BE49-F238E27FC236}">
                <a16:creationId xmlns:a16="http://schemas.microsoft.com/office/drawing/2014/main" id="{12BE598A-3A59-48AE-8779-0D3482F39BE4}"/>
              </a:ext>
            </a:extLst>
          </p:cNvPr>
          <p:cNvSpPr>
            <a:spLocks noGrp="1"/>
          </p:cNvSpPr>
          <p:nvPr>
            <p:ph type="body" sz="quarter" idx="12"/>
          </p:nvPr>
        </p:nvSpPr>
        <p:spPr>
          <a:xfrm>
            <a:off x="457150" y="2743278"/>
            <a:ext cx="2344472" cy="492443"/>
          </a:xfrm>
          <a:prstGeom prst="rect">
            <a:avLst/>
          </a:prstGeom>
        </p:spPr>
        <p:txBody>
          <a:bodyPr wrap="square" lIns="0" tIns="0" rIns="0" bIns="0">
            <a:spAutoFit/>
          </a:bodyPr>
          <a:lstStyle>
            <a:lvl1pPr marL="0" indent="0">
              <a:buNone/>
              <a:defRPr>
                <a:solidFill>
                  <a:schemeClr val="accent4"/>
                </a:solidFill>
              </a:defRPr>
            </a:lvl1pPr>
            <a:lvl2pPr marL="224676" indent="0">
              <a:buNone/>
              <a:defRPr/>
            </a:lvl2pPr>
          </a:lstStyle>
          <a:p>
            <a:pPr lvl="0"/>
            <a:r>
              <a:rPr lang="en-US"/>
              <a:t>Click to edit Master text styles</a:t>
            </a:r>
          </a:p>
        </p:txBody>
      </p:sp>
      <p:sp>
        <p:nvSpPr>
          <p:cNvPr id="27" name="Plassholder for tekst 1">
            <a:extLst>
              <a:ext uri="{FF2B5EF4-FFF2-40B4-BE49-F238E27FC236}">
                <a16:creationId xmlns:a16="http://schemas.microsoft.com/office/drawing/2014/main" id="{500FE8A3-8D44-47A9-9DAC-2E9CEEAF738B}"/>
              </a:ext>
            </a:extLst>
          </p:cNvPr>
          <p:cNvSpPr>
            <a:spLocks noGrp="1"/>
          </p:cNvSpPr>
          <p:nvPr>
            <p:ph type="body" sz="quarter" idx="14" hasCustomPrompt="1"/>
          </p:nvPr>
        </p:nvSpPr>
        <p:spPr>
          <a:xfrm>
            <a:off x="457150" y="2475156"/>
            <a:ext cx="2344472" cy="246221"/>
          </a:xfrm>
          <a:prstGeom prst="rect">
            <a:avLst/>
          </a:prstGeom>
        </p:spPr>
        <p:txBody>
          <a:bodyPr wrap="square" lIns="0" tIns="0" rIns="0" bIns="0">
            <a:spAutoFit/>
          </a:bodyPr>
          <a:lstStyle>
            <a:lvl1pPr marL="0" indent="0">
              <a:buNone/>
              <a:defRPr b="0">
                <a:solidFill>
                  <a:schemeClr val="accent4"/>
                </a:solidFill>
                <a:latin typeface="+mj-lt"/>
              </a:defRPr>
            </a:lvl1pPr>
            <a:lvl2pPr marL="224676" indent="0">
              <a:buNone/>
              <a:defRPr/>
            </a:lvl2pPr>
          </a:lstStyle>
          <a:p>
            <a:pPr lvl="0"/>
            <a:r>
              <a:rPr lang="nb-NO" dirty="0" err="1"/>
              <a:t>Title</a:t>
            </a:r>
            <a:endParaRPr lang="nb-NO" dirty="0"/>
          </a:p>
        </p:txBody>
      </p:sp>
      <p:sp>
        <p:nvSpPr>
          <p:cNvPr id="28" name="Plassholder for bilde 9">
            <a:extLst>
              <a:ext uri="{FF2B5EF4-FFF2-40B4-BE49-F238E27FC236}">
                <a16:creationId xmlns:a16="http://schemas.microsoft.com/office/drawing/2014/main" id="{7B69421B-2715-418F-8E7E-5F5199BF4242}"/>
              </a:ext>
            </a:extLst>
          </p:cNvPr>
          <p:cNvSpPr>
            <a:spLocks noGrp="1"/>
          </p:cNvSpPr>
          <p:nvPr>
            <p:ph type="pic" sz="quarter" idx="11"/>
          </p:nvPr>
        </p:nvSpPr>
        <p:spPr>
          <a:xfrm>
            <a:off x="457150" y="1502981"/>
            <a:ext cx="737926" cy="743036"/>
          </a:xfrm>
          <a:solidFill>
            <a:schemeClr val="bg1">
              <a:lumMod val="85000"/>
            </a:schemeClr>
          </a:solidFill>
        </p:spPr>
        <p:txBody>
          <a:bodyPr/>
          <a:lstStyle>
            <a:lvl1pPr marL="0" indent="0">
              <a:buNone/>
              <a:defRPr sz="250">
                <a:solidFill>
                  <a:schemeClr val="accent4"/>
                </a:solidFill>
              </a:defRPr>
            </a:lvl1pPr>
          </a:lstStyle>
          <a:p>
            <a:r>
              <a:rPr lang="en-US"/>
              <a:t>Click icon to add picture</a:t>
            </a:r>
            <a:endParaRPr lang="nb-NO" dirty="0"/>
          </a:p>
        </p:txBody>
      </p:sp>
      <p:sp>
        <p:nvSpPr>
          <p:cNvPr id="29" name="Plassholder for tekst 1">
            <a:extLst>
              <a:ext uri="{FF2B5EF4-FFF2-40B4-BE49-F238E27FC236}">
                <a16:creationId xmlns:a16="http://schemas.microsoft.com/office/drawing/2014/main" id="{766220CC-9B0B-4B52-9122-227742493C9C}"/>
              </a:ext>
            </a:extLst>
          </p:cNvPr>
          <p:cNvSpPr>
            <a:spLocks noGrp="1"/>
          </p:cNvSpPr>
          <p:nvPr>
            <p:ph type="body" sz="quarter" idx="15"/>
          </p:nvPr>
        </p:nvSpPr>
        <p:spPr>
          <a:xfrm>
            <a:off x="3353127" y="2743278"/>
            <a:ext cx="2344472" cy="492443"/>
          </a:xfrm>
          <a:prstGeom prst="rect">
            <a:avLst/>
          </a:prstGeom>
        </p:spPr>
        <p:txBody>
          <a:bodyPr wrap="square" lIns="0" tIns="0" rIns="0" bIns="0">
            <a:spAutoFit/>
          </a:bodyPr>
          <a:lstStyle>
            <a:lvl1pPr marL="0" indent="0">
              <a:buNone/>
              <a:defRPr>
                <a:solidFill>
                  <a:schemeClr val="accent4"/>
                </a:solidFill>
              </a:defRPr>
            </a:lvl1pPr>
            <a:lvl2pPr marL="224676" indent="0">
              <a:buNone/>
              <a:defRPr/>
            </a:lvl2pPr>
          </a:lstStyle>
          <a:p>
            <a:pPr lvl="0"/>
            <a:r>
              <a:rPr lang="en-US"/>
              <a:t>Click to edit Master text styles</a:t>
            </a:r>
          </a:p>
        </p:txBody>
      </p:sp>
      <p:sp>
        <p:nvSpPr>
          <p:cNvPr id="30" name="Plassholder for tekst 1">
            <a:extLst>
              <a:ext uri="{FF2B5EF4-FFF2-40B4-BE49-F238E27FC236}">
                <a16:creationId xmlns:a16="http://schemas.microsoft.com/office/drawing/2014/main" id="{2505CFCD-EC9D-4BE3-B88F-E2DFD01E7396}"/>
              </a:ext>
            </a:extLst>
          </p:cNvPr>
          <p:cNvSpPr>
            <a:spLocks noGrp="1"/>
          </p:cNvSpPr>
          <p:nvPr>
            <p:ph type="body" sz="quarter" idx="16" hasCustomPrompt="1"/>
          </p:nvPr>
        </p:nvSpPr>
        <p:spPr>
          <a:xfrm>
            <a:off x="3353127" y="2475156"/>
            <a:ext cx="2344472" cy="246221"/>
          </a:xfrm>
          <a:prstGeom prst="rect">
            <a:avLst/>
          </a:prstGeom>
        </p:spPr>
        <p:txBody>
          <a:bodyPr wrap="square" lIns="0" tIns="0" rIns="0" bIns="0">
            <a:spAutoFit/>
          </a:bodyPr>
          <a:lstStyle>
            <a:lvl1pPr marL="0" indent="0">
              <a:buNone/>
              <a:defRPr b="0">
                <a:solidFill>
                  <a:schemeClr val="accent4"/>
                </a:solidFill>
                <a:latin typeface="+mj-lt"/>
              </a:defRPr>
            </a:lvl1pPr>
            <a:lvl2pPr marL="224676" indent="0">
              <a:buNone/>
              <a:defRPr/>
            </a:lvl2pPr>
          </a:lstStyle>
          <a:p>
            <a:pPr lvl="0"/>
            <a:r>
              <a:rPr lang="nb-NO" dirty="0" err="1"/>
              <a:t>Title</a:t>
            </a:r>
            <a:endParaRPr lang="nb-NO" dirty="0"/>
          </a:p>
        </p:txBody>
      </p:sp>
      <p:sp>
        <p:nvSpPr>
          <p:cNvPr id="31" name="Plassholder for bilde 9">
            <a:extLst>
              <a:ext uri="{FF2B5EF4-FFF2-40B4-BE49-F238E27FC236}">
                <a16:creationId xmlns:a16="http://schemas.microsoft.com/office/drawing/2014/main" id="{F849C1C4-A5A3-4C06-9B48-D851E7343C74}"/>
              </a:ext>
            </a:extLst>
          </p:cNvPr>
          <p:cNvSpPr>
            <a:spLocks noGrp="1"/>
          </p:cNvSpPr>
          <p:nvPr>
            <p:ph type="pic" sz="quarter" idx="17"/>
          </p:nvPr>
        </p:nvSpPr>
        <p:spPr>
          <a:xfrm>
            <a:off x="3353127" y="1502981"/>
            <a:ext cx="737926" cy="743036"/>
          </a:xfrm>
          <a:solidFill>
            <a:schemeClr val="bg1">
              <a:lumMod val="85000"/>
            </a:schemeClr>
          </a:solidFill>
        </p:spPr>
        <p:txBody>
          <a:bodyPr/>
          <a:lstStyle>
            <a:lvl1pPr marL="0" indent="0">
              <a:buNone/>
              <a:defRPr sz="250">
                <a:solidFill>
                  <a:schemeClr val="accent4"/>
                </a:solidFill>
              </a:defRPr>
            </a:lvl1pPr>
          </a:lstStyle>
          <a:p>
            <a:r>
              <a:rPr lang="en-US"/>
              <a:t>Click icon to add picture</a:t>
            </a:r>
            <a:endParaRPr lang="nb-NO" dirty="0"/>
          </a:p>
        </p:txBody>
      </p:sp>
      <p:sp>
        <p:nvSpPr>
          <p:cNvPr id="32" name="Plassholder for tekst 1">
            <a:extLst>
              <a:ext uri="{FF2B5EF4-FFF2-40B4-BE49-F238E27FC236}">
                <a16:creationId xmlns:a16="http://schemas.microsoft.com/office/drawing/2014/main" id="{C480614B-E0A4-4AF1-A071-D5A6DA6ADBA4}"/>
              </a:ext>
            </a:extLst>
          </p:cNvPr>
          <p:cNvSpPr>
            <a:spLocks noGrp="1"/>
          </p:cNvSpPr>
          <p:nvPr>
            <p:ph type="body" sz="quarter" idx="18"/>
          </p:nvPr>
        </p:nvSpPr>
        <p:spPr>
          <a:xfrm>
            <a:off x="6210999" y="2743278"/>
            <a:ext cx="2344472" cy="492443"/>
          </a:xfrm>
          <a:prstGeom prst="rect">
            <a:avLst/>
          </a:prstGeom>
        </p:spPr>
        <p:txBody>
          <a:bodyPr wrap="square" lIns="0" tIns="0" rIns="0" bIns="0">
            <a:spAutoFit/>
          </a:bodyPr>
          <a:lstStyle>
            <a:lvl1pPr marL="0" indent="0">
              <a:buNone/>
              <a:defRPr>
                <a:solidFill>
                  <a:schemeClr val="accent4"/>
                </a:solidFill>
              </a:defRPr>
            </a:lvl1pPr>
            <a:lvl2pPr marL="224676" indent="0">
              <a:buNone/>
              <a:defRPr/>
            </a:lvl2pPr>
          </a:lstStyle>
          <a:p>
            <a:pPr lvl="0"/>
            <a:r>
              <a:rPr lang="en-US"/>
              <a:t>Click to edit Master text styles</a:t>
            </a:r>
          </a:p>
        </p:txBody>
      </p:sp>
      <p:sp>
        <p:nvSpPr>
          <p:cNvPr id="33" name="Plassholder for tekst 1">
            <a:extLst>
              <a:ext uri="{FF2B5EF4-FFF2-40B4-BE49-F238E27FC236}">
                <a16:creationId xmlns:a16="http://schemas.microsoft.com/office/drawing/2014/main" id="{A5A77845-A174-4A16-B3E8-145FC2BA2916}"/>
              </a:ext>
            </a:extLst>
          </p:cNvPr>
          <p:cNvSpPr>
            <a:spLocks noGrp="1"/>
          </p:cNvSpPr>
          <p:nvPr>
            <p:ph type="body" sz="quarter" idx="19" hasCustomPrompt="1"/>
          </p:nvPr>
        </p:nvSpPr>
        <p:spPr>
          <a:xfrm>
            <a:off x="6210999" y="2475156"/>
            <a:ext cx="2344472" cy="246221"/>
          </a:xfrm>
          <a:prstGeom prst="rect">
            <a:avLst/>
          </a:prstGeom>
        </p:spPr>
        <p:txBody>
          <a:bodyPr wrap="square" lIns="0" tIns="0" rIns="0" bIns="0">
            <a:spAutoFit/>
          </a:bodyPr>
          <a:lstStyle>
            <a:lvl1pPr marL="0" indent="0">
              <a:buNone/>
              <a:defRPr b="0">
                <a:solidFill>
                  <a:schemeClr val="accent4"/>
                </a:solidFill>
                <a:latin typeface="+mj-lt"/>
              </a:defRPr>
            </a:lvl1pPr>
            <a:lvl2pPr marL="224676" indent="0">
              <a:buNone/>
              <a:defRPr/>
            </a:lvl2pPr>
          </a:lstStyle>
          <a:p>
            <a:pPr lvl="0"/>
            <a:r>
              <a:rPr lang="nb-NO" dirty="0" err="1"/>
              <a:t>Title</a:t>
            </a:r>
            <a:endParaRPr lang="nb-NO" dirty="0"/>
          </a:p>
        </p:txBody>
      </p:sp>
      <p:sp>
        <p:nvSpPr>
          <p:cNvPr id="34" name="Plassholder for bilde 9">
            <a:extLst>
              <a:ext uri="{FF2B5EF4-FFF2-40B4-BE49-F238E27FC236}">
                <a16:creationId xmlns:a16="http://schemas.microsoft.com/office/drawing/2014/main" id="{D407E114-A348-4BAB-A545-63B11F7200A7}"/>
              </a:ext>
            </a:extLst>
          </p:cNvPr>
          <p:cNvSpPr>
            <a:spLocks noGrp="1"/>
          </p:cNvSpPr>
          <p:nvPr>
            <p:ph type="pic" sz="quarter" idx="20"/>
          </p:nvPr>
        </p:nvSpPr>
        <p:spPr>
          <a:xfrm>
            <a:off x="6210999" y="1502981"/>
            <a:ext cx="737926" cy="743036"/>
          </a:xfrm>
          <a:solidFill>
            <a:schemeClr val="bg1">
              <a:lumMod val="85000"/>
            </a:schemeClr>
          </a:solidFill>
        </p:spPr>
        <p:txBody>
          <a:bodyPr/>
          <a:lstStyle>
            <a:lvl1pPr marL="0" indent="0">
              <a:buNone/>
              <a:defRPr sz="250">
                <a:solidFill>
                  <a:schemeClr val="accent4"/>
                </a:solidFill>
              </a:defRPr>
            </a:lvl1pPr>
          </a:lstStyle>
          <a:p>
            <a:r>
              <a:rPr lang="en-US"/>
              <a:t>Click icon to add picture</a:t>
            </a:r>
            <a:endParaRPr lang="nb-NO" dirty="0"/>
          </a:p>
        </p:txBody>
      </p:sp>
      <p:sp>
        <p:nvSpPr>
          <p:cNvPr id="35" name="Plassholder for tekst 1">
            <a:extLst>
              <a:ext uri="{FF2B5EF4-FFF2-40B4-BE49-F238E27FC236}">
                <a16:creationId xmlns:a16="http://schemas.microsoft.com/office/drawing/2014/main" id="{78D8894D-2BC6-41C6-984A-377433FD8287}"/>
              </a:ext>
            </a:extLst>
          </p:cNvPr>
          <p:cNvSpPr>
            <a:spLocks noGrp="1"/>
          </p:cNvSpPr>
          <p:nvPr>
            <p:ph type="body" sz="quarter" idx="21"/>
          </p:nvPr>
        </p:nvSpPr>
        <p:spPr>
          <a:xfrm>
            <a:off x="9082908" y="2743278"/>
            <a:ext cx="2344472" cy="492443"/>
          </a:xfrm>
          <a:prstGeom prst="rect">
            <a:avLst/>
          </a:prstGeom>
        </p:spPr>
        <p:txBody>
          <a:bodyPr wrap="square" lIns="0" tIns="0" rIns="0" bIns="0">
            <a:spAutoFit/>
          </a:bodyPr>
          <a:lstStyle>
            <a:lvl1pPr marL="0" indent="0">
              <a:buNone/>
              <a:defRPr>
                <a:solidFill>
                  <a:schemeClr val="accent4"/>
                </a:solidFill>
              </a:defRPr>
            </a:lvl1pPr>
            <a:lvl2pPr marL="224676" indent="0">
              <a:buNone/>
              <a:defRPr/>
            </a:lvl2pPr>
          </a:lstStyle>
          <a:p>
            <a:pPr lvl="0"/>
            <a:r>
              <a:rPr lang="en-US"/>
              <a:t>Click to edit Master text styles</a:t>
            </a:r>
          </a:p>
        </p:txBody>
      </p:sp>
      <p:sp>
        <p:nvSpPr>
          <p:cNvPr id="36" name="Plassholder for tekst 1">
            <a:extLst>
              <a:ext uri="{FF2B5EF4-FFF2-40B4-BE49-F238E27FC236}">
                <a16:creationId xmlns:a16="http://schemas.microsoft.com/office/drawing/2014/main" id="{68B559E6-2576-4D6F-9D18-74A3615679FB}"/>
              </a:ext>
            </a:extLst>
          </p:cNvPr>
          <p:cNvSpPr>
            <a:spLocks noGrp="1"/>
          </p:cNvSpPr>
          <p:nvPr>
            <p:ph type="body" sz="quarter" idx="22" hasCustomPrompt="1"/>
          </p:nvPr>
        </p:nvSpPr>
        <p:spPr>
          <a:xfrm>
            <a:off x="9082908" y="2475156"/>
            <a:ext cx="2344472" cy="246221"/>
          </a:xfrm>
          <a:prstGeom prst="rect">
            <a:avLst/>
          </a:prstGeom>
        </p:spPr>
        <p:txBody>
          <a:bodyPr wrap="square" lIns="0" tIns="0" rIns="0" bIns="0">
            <a:spAutoFit/>
          </a:bodyPr>
          <a:lstStyle>
            <a:lvl1pPr marL="0" indent="0">
              <a:buNone/>
              <a:defRPr b="0">
                <a:solidFill>
                  <a:schemeClr val="accent4"/>
                </a:solidFill>
                <a:latin typeface="+mj-lt"/>
              </a:defRPr>
            </a:lvl1pPr>
            <a:lvl2pPr marL="224676" indent="0">
              <a:buNone/>
              <a:defRPr/>
            </a:lvl2pPr>
          </a:lstStyle>
          <a:p>
            <a:pPr lvl="0"/>
            <a:r>
              <a:rPr lang="nb-NO" dirty="0" err="1"/>
              <a:t>Title</a:t>
            </a:r>
            <a:endParaRPr lang="nb-NO" dirty="0"/>
          </a:p>
        </p:txBody>
      </p:sp>
      <p:sp>
        <p:nvSpPr>
          <p:cNvPr id="37" name="Plassholder for bilde 9">
            <a:extLst>
              <a:ext uri="{FF2B5EF4-FFF2-40B4-BE49-F238E27FC236}">
                <a16:creationId xmlns:a16="http://schemas.microsoft.com/office/drawing/2014/main" id="{D0DB93B8-F9CE-4D9F-8D6E-C4139BCA8DA2}"/>
              </a:ext>
            </a:extLst>
          </p:cNvPr>
          <p:cNvSpPr>
            <a:spLocks noGrp="1"/>
          </p:cNvSpPr>
          <p:nvPr>
            <p:ph type="pic" sz="quarter" idx="23"/>
          </p:nvPr>
        </p:nvSpPr>
        <p:spPr>
          <a:xfrm>
            <a:off x="9082908" y="1502981"/>
            <a:ext cx="737926" cy="743036"/>
          </a:xfrm>
          <a:solidFill>
            <a:schemeClr val="bg1">
              <a:lumMod val="85000"/>
            </a:schemeClr>
          </a:solidFill>
        </p:spPr>
        <p:txBody>
          <a:bodyPr/>
          <a:lstStyle>
            <a:lvl1pPr marL="0" indent="0">
              <a:buNone/>
              <a:defRPr sz="250">
                <a:solidFill>
                  <a:schemeClr val="accent4"/>
                </a:solidFill>
              </a:defRPr>
            </a:lvl1pPr>
          </a:lstStyle>
          <a:p>
            <a:r>
              <a:rPr lang="en-US"/>
              <a:t>Click icon to add picture</a:t>
            </a:r>
            <a:endParaRPr lang="nb-NO" dirty="0"/>
          </a:p>
        </p:txBody>
      </p:sp>
      <p:sp>
        <p:nvSpPr>
          <p:cNvPr id="39" name="Plassholder for lysbildenummer 2">
            <a:extLst>
              <a:ext uri="{FF2B5EF4-FFF2-40B4-BE49-F238E27FC236}">
                <a16:creationId xmlns:a16="http://schemas.microsoft.com/office/drawing/2014/main" id="{25F2DC1F-FFC2-4B46-9DBE-9B6D381B2B22}"/>
              </a:ext>
            </a:extLst>
          </p:cNvPr>
          <p:cNvSpPr>
            <a:spLocks noGrp="1"/>
          </p:cNvSpPr>
          <p:nvPr>
            <p:ph type="sldNum" sz="quarter" idx="25"/>
          </p:nvPr>
        </p:nvSpPr>
        <p:spPr>
          <a:xfrm>
            <a:off x="8332948" y="6574955"/>
            <a:ext cx="2743200" cy="115416"/>
          </a:xfrm>
        </p:spPr>
        <p:txBody>
          <a:bodyPr/>
          <a:lstStyle>
            <a:lvl1pPr>
              <a:defRPr>
                <a:solidFill>
                  <a:schemeClr val="accent4"/>
                </a:solidFill>
              </a:defRPr>
            </a:lvl1pPr>
          </a:lstStyle>
          <a:p>
            <a:fld id="{AF82C51F-475B-4DE1-B4BE-74973CDCE049}" type="slidenum">
              <a:rPr lang="nb-NO" smtClean="0"/>
              <a:pPr/>
              <a:t>‹#›</a:t>
            </a:fld>
            <a:endParaRPr lang="nb-NO" dirty="0"/>
          </a:p>
        </p:txBody>
      </p:sp>
      <p:sp>
        <p:nvSpPr>
          <p:cNvPr id="40" name="Tittel 3">
            <a:extLst>
              <a:ext uri="{FF2B5EF4-FFF2-40B4-BE49-F238E27FC236}">
                <a16:creationId xmlns:a16="http://schemas.microsoft.com/office/drawing/2014/main" id="{2FD45B49-B78F-465D-9A62-619F40BFFD09}"/>
              </a:ext>
            </a:extLst>
          </p:cNvPr>
          <p:cNvSpPr>
            <a:spLocks noGrp="1"/>
          </p:cNvSpPr>
          <p:nvPr>
            <p:ph type="title"/>
          </p:nvPr>
        </p:nvSpPr>
        <p:spPr>
          <a:xfrm>
            <a:off x="457150" y="302592"/>
            <a:ext cx="11277650" cy="553998"/>
          </a:xfrm>
        </p:spPr>
        <p:txBody>
          <a:bodyPr/>
          <a:lstStyle>
            <a:lvl1pPr>
              <a:defRPr sz="3600">
                <a:solidFill>
                  <a:schemeClr val="accent4"/>
                </a:solidFill>
              </a:defRPr>
            </a:lvl1pPr>
          </a:lstStyle>
          <a:p>
            <a:r>
              <a:rPr lang="en-US"/>
              <a:t>Click to edit Master title style</a:t>
            </a:r>
            <a:endParaRPr lang="nb-NO" dirty="0"/>
          </a:p>
        </p:txBody>
      </p:sp>
      <p:pic>
        <p:nvPicPr>
          <p:cNvPr id="18" name="Bilde 10">
            <a:extLst>
              <a:ext uri="{FF2B5EF4-FFF2-40B4-BE49-F238E27FC236}">
                <a16:creationId xmlns:a16="http://schemas.microsoft.com/office/drawing/2014/main" id="{9B79105C-AC6F-4301-A4B8-8CC59404586B}"/>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pic>
        <p:nvPicPr>
          <p:cNvPr id="23" name="Picture 22" descr="Logo&#10;&#10;Description automatically generated">
            <a:extLst>
              <a:ext uri="{FF2B5EF4-FFF2-40B4-BE49-F238E27FC236}">
                <a16:creationId xmlns:a16="http://schemas.microsoft.com/office/drawing/2014/main" id="{173F8E05-B87B-A545-93E5-9F5A25969A5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
        <p:nvSpPr>
          <p:cNvPr id="22" name="Text Placeholder 11">
            <a:extLst>
              <a:ext uri="{FF2B5EF4-FFF2-40B4-BE49-F238E27FC236}">
                <a16:creationId xmlns:a16="http://schemas.microsoft.com/office/drawing/2014/main" id="{3F5E0365-83EB-CE42-B9F8-5DE583817E77}"/>
              </a:ext>
            </a:extLst>
          </p:cNvPr>
          <p:cNvSpPr>
            <a:spLocks noGrp="1"/>
          </p:cNvSpPr>
          <p:nvPr>
            <p:ph type="body" sz="quarter" idx="26"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1316658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09C2AA6-C0E4-4FF3-92C6-F5592B5877DA}"/>
              </a:ext>
            </a:extLst>
          </p:cNvPr>
          <p:cNvGraphicFramePr>
            <a:graphicFrameLocks noChangeAspect="1"/>
          </p:cNvGraphicFramePr>
          <p:nvPr userDrawn="1">
            <p:custDataLst>
              <p:tags r:id="rId2"/>
            </p:custDataLst>
            <p:extLst>
              <p:ext uri="{D42A27DB-BD31-4B8C-83A1-F6EECF244321}">
                <p14:modId xmlns:p14="http://schemas.microsoft.com/office/powerpoint/2010/main" val="2357695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7" name="think-cell Slide" r:id="rId4" imgW="631" imgH="631" progId="TCLayout.ActiveDocument.1">
                  <p:embed/>
                </p:oleObj>
              </mc:Choice>
              <mc:Fallback>
                <p:oleObj name="think-cell Slide" r:id="rId4" imgW="631" imgH="63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tel 1"/>
          <p:cNvSpPr>
            <a:spLocks noGrp="1"/>
          </p:cNvSpPr>
          <p:nvPr>
            <p:ph type="title" hasCustomPrompt="1"/>
          </p:nvPr>
        </p:nvSpPr>
        <p:spPr>
          <a:xfrm>
            <a:off x="457968" y="2289175"/>
            <a:ext cx="5751563" cy="654101"/>
          </a:xfrm>
          <a:noFill/>
        </p:spPr>
        <p:txBody>
          <a:bodyPr wrap="square" anchor="b" anchorCtr="0">
            <a:spAutoFit/>
          </a:bodyPr>
          <a:lstStyle>
            <a:lvl1pPr>
              <a:defRPr>
                <a:solidFill>
                  <a:schemeClr val="bg1"/>
                </a:solidFill>
              </a:defRPr>
            </a:lvl1pPr>
          </a:lstStyle>
          <a:p>
            <a:r>
              <a:rPr lang="en-GB" dirty="0"/>
              <a:t>Quote</a:t>
            </a:r>
            <a:endParaRPr lang="nb-NO" dirty="0"/>
          </a:p>
        </p:txBody>
      </p:sp>
      <p:sp>
        <p:nvSpPr>
          <p:cNvPr id="9" name="Plassholder for tekst 8">
            <a:extLst>
              <a:ext uri="{FF2B5EF4-FFF2-40B4-BE49-F238E27FC236}">
                <a16:creationId xmlns:a16="http://schemas.microsoft.com/office/drawing/2014/main" id="{7731585A-DC2B-4AE1-B0C2-9A76B39E2881}"/>
              </a:ext>
            </a:extLst>
          </p:cNvPr>
          <p:cNvSpPr>
            <a:spLocks noGrp="1"/>
          </p:cNvSpPr>
          <p:nvPr>
            <p:ph type="body" sz="quarter" idx="11" hasCustomPrompt="1"/>
          </p:nvPr>
        </p:nvSpPr>
        <p:spPr>
          <a:xfrm>
            <a:off x="457258" y="3485880"/>
            <a:ext cx="3606741" cy="246221"/>
          </a:xfrm>
        </p:spPr>
        <p:txBody>
          <a:bodyPr wrap="square">
            <a:spAutoFit/>
          </a:bodyPr>
          <a:lstStyle>
            <a:lvl1pPr marL="0" indent="0">
              <a:buNone/>
              <a:defRPr>
                <a:solidFill>
                  <a:schemeClr val="bg1"/>
                </a:solidFill>
                <a:latin typeface="+mj-lt"/>
              </a:defRPr>
            </a:lvl1pPr>
          </a:lstStyle>
          <a:p>
            <a:pPr lvl="0"/>
            <a:r>
              <a:rPr lang="nb-NO" dirty="0" err="1"/>
              <a:t>Name</a:t>
            </a:r>
            <a:endParaRPr lang="nb-NO" dirty="0"/>
          </a:p>
        </p:txBody>
      </p:sp>
      <p:sp>
        <p:nvSpPr>
          <p:cNvPr id="3" name="Plassholder for lysbildenummer 2">
            <a:extLst>
              <a:ext uri="{FF2B5EF4-FFF2-40B4-BE49-F238E27FC236}">
                <a16:creationId xmlns:a16="http://schemas.microsoft.com/office/drawing/2014/main" id="{EBDFD395-033C-4C11-933D-962EAECD79CB}"/>
              </a:ext>
            </a:extLst>
          </p:cNvPr>
          <p:cNvSpPr>
            <a:spLocks noGrp="1"/>
          </p:cNvSpPr>
          <p:nvPr>
            <p:ph type="sldNum" sz="quarter" idx="12"/>
          </p:nvPr>
        </p:nvSpPr>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10" name="Bilde 10">
            <a:extLst>
              <a:ext uri="{FF2B5EF4-FFF2-40B4-BE49-F238E27FC236}">
                <a16:creationId xmlns:a16="http://schemas.microsoft.com/office/drawing/2014/main" id="{A0F75431-839D-4B28-AA4A-51CA92581576}"/>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pic>
        <p:nvPicPr>
          <p:cNvPr id="13" name="Picture 12" descr="Logo&#10;&#10;Description automatically generated">
            <a:extLst>
              <a:ext uri="{FF2B5EF4-FFF2-40B4-BE49-F238E27FC236}">
                <a16:creationId xmlns:a16="http://schemas.microsoft.com/office/drawing/2014/main" id="{CFBD5388-0A22-E844-86C3-7A4ED516091F}"/>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
        <p:nvSpPr>
          <p:cNvPr id="12" name="Text Placeholder 11">
            <a:extLst>
              <a:ext uri="{FF2B5EF4-FFF2-40B4-BE49-F238E27FC236}">
                <a16:creationId xmlns:a16="http://schemas.microsoft.com/office/drawing/2014/main" id="{1D3D3789-1E81-0C47-9B03-2C03A7BD3606}"/>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768974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hapter seperator - White on blue">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3840241" y="2698690"/>
            <a:ext cx="4511518" cy="1308202"/>
          </a:xfrm>
        </p:spPr>
        <p:txBody>
          <a:bodyPr wrap="square" anchor="ctr" anchorCtr="0">
            <a:spAutoFit/>
          </a:bodyPr>
          <a:lstStyle>
            <a:lvl1pPr algn="ctr">
              <a:defRPr>
                <a:solidFill>
                  <a:schemeClr val="bg1"/>
                </a:solidFill>
              </a:defRPr>
            </a:lvl1pPr>
          </a:lstStyle>
          <a:p>
            <a:r>
              <a:rPr lang="en-GB" dirty="0"/>
              <a:t>Separator slide title area</a:t>
            </a:r>
            <a:endParaRPr lang="nb-NO" dirty="0"/>
          </a:p>
        </p:txBody>
      </p:sp>
      <p:pic>
        <p:nvPicPr>
          <p:cNvPr id="8" name="Bilde 5">
            <a:extLst>
              <a:ext uri="{FF2B5EF4-FFF2-40B4-BE49-F238E27FC236}">
                <a16:creationId xmlns:a16="http://schemas.microsoft.com/office/drawing/2014/main" id="{3177F54D-4EBE-4382-A5DC-8C0AD33A3CF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760684" y="6144843"/>
            <a:ext cx="974166" cy="270849"/>
          </a:xfrm>
          <a:prstGeom prst="rect">
            <a:avLst/>
          </a:prstGeom>
        </p:spPr>
      </p:pic>
      <p:pic>
        <p:nvPicPr>
          <p:cNvPr id="6" name="Picture 5" descr="Logo&#10;&#10;Description automatically generated">
            <a:extLst>
              <a:ext uri="{FF2B5EF4-FFF2-40B4-BE49-F238E27FC236}">
                <a16:creationId xmlns:a16="http://schemas.microsoft.com/office/drawing/2014/main" id="{62D604C0-0F7B-AA47-8F94-C656B07D204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0799" y="6142382"/>
            <a:ext cx="2183071" cy="273310"/>
          </a:xfrm>
          <a:prstGeom prst="rect">
            <a:avLst/>
          </a:prstGeom>
        </p:spPr>
      </p:pic>
    </p:spTree>
    <p:extLst>
      <p:ext uri="{BB962C8B-B14F-4D97-AF65-F5344CB8AC3E}">
        <p14:creationId xmlns:p14="http://schemas.microsoft.com/office/powerpoint/2010/main" val="1970578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hapter seperator - Blue on white">
    <p:bg>
      <p:bgPr>
        <a:solidFill>
          <a:srgbClr val="F7F7F7"/>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3840241" y="2698690"/>
            <a:ext cx="4511518" cy="1308202"/>
          </a:xfrm>
        </p:spPr>
        <p:txBody>
          <a:bodyPr wrap="square" anchor="ctr" anchorCtr="0">
            <a:spAutoFit/>
          </a:bodyPr>
          <a:lstStyle>
            <a:lvl1pPr algn="ctr">
              <a:defRPr>
                <a:solidFill>
                  <a:srgbClr val="092036"/>
                </a:solidFill>
              </a:defRPr>
            </a:lvl1pPr>
          </a:lstStyle>
          <a:p>
            <a:r>
              <a:rPr lang="en-GB" dirty="0"/>
              <a:t>Separator slide title area</a:t>
            </a:r>
            <a:endParaRPr lang="nb-NO" dirty="0"/>
          </a:p>
        </p:txBody>
      </p:sp>
      <p:pic>
        <p:nvPicPr>
          <p:cNvPr id="9" name="Bilde 4">
            <a:extLst>
              <a:ext uri="{FF2B5EF4-FFF2-40B4-BE49-F238E27FC236}">
                <a16:creationId xmlns:a16="http://schemas.microsoft.com/office/drawing/2014/main" id="{F233FD8C-304D-416E-9DB9-008A8271BB8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760684" y="6144843"/>
            <a:ext cx="974151" cy="270849"/>
          </a:xfrm>
          <a:prstGeom prst="rect">
            <a:avLst/>
          </a:prstGeom>
        </p:spPr>
      </p:pic>
      <p:pic>
        <p:nvPicPr>
          <p:cNvPr id="8" name="Picture 7" descr="Logo&#10;&#10;Description automatically generated">
            <a:extLst>
              <a:ext uri="{FF2B5EF4-FFF2-40B4-BE49-F238E27FC236}">
                <a16:creationId xmlns:a16="http://schemas.microsoft.com/office/drawing/2014/main" id="{628B66FD-AE4B-444E-90BE-4AA17173822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12" t="33663" r="9051" b="33591"/>
          <a:stretch/>
        </p:blipFill>
        <p:spPr>
          <a:xfrm>
            <a:off x="423472" y="6169471"/>
            <a:ext cx="2190519" cy="246221"/>
          </a:xfrm>
          <a:prstGeom prst="rect">
            <a:avLst/>
          </a:prstGeom>
        </p:spPr>
      </p:pic>
    </p:spTree>
    <p:extLst>
      <p:ext uri="{BB962C8B-B14F-4D97-AF65-F5344CB8AC3E}">
        <p14:creationId xmlns:p14="http://schemas.microsoft.com/office/powerpoint/2010/main" val="2535602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 Dark #2">
    <p:bg>
      <p:bgPr>
        <a:solidFill>
          <a:schemeClr val="accent1"/>
        </a:solidFill>
        <a:effectLst/>
      </p:bgPr>
    </p:bg>
    <p:spTree>
      <p:nvGrpSpPr>
        <p:cNvPr id="1" name=""/>
        <p:cNvGrpSpPr/>
        <p:nvPr/>
      </p:nvGrpSpPr>
      <p:grpSpPr>
        <a:xfrm>
          <a:off x="0" y="0"/>
          <a:ext cx="0" cy="0"/>
          <a:chOff x="0" y="0"/>
          <a:chExt cx="0" cy="0"/>
        </a:xfrm>
      </p:grpSpPr>
      <p:sp>
        <p:nvSpPr>
          <p:cNvPr id="9" name="Plassholder for bilde 9">
            <a:extLst>
              <a:ext uri="{FF2B5EF4-FFF2-40B4-BE49-F238E27FC236}">
                <a16:creationId xmlns:a16="http://schemas.microsoft.com/office/drawing/2014/main" id="{EDE73D52-5613-7546-90B2-E888C3C5A5CF}"/>
              </a:ext>
            </a:extLst>
          </p:cNvPr>
          <p:cNvSpPr>
            <a:spLocks noGrp="1"/>
          </p:cNvSpPr>
          <p:nvPr>
            <p:ph type="pic" sz="quarter" idx="11"/>
          </p:nvPr>
        </p:nvSpPr>
        <p:spPr>
          <a:xfrm>
            <a:off x="6096000" y="0"/>
            <a:ext cx="6096000" cy="6858000"/>
          </a:xfrm>
          <a:noFill/>
        </p:spPr>
        <p:txBody>
          <a:bodyPr/>
          <a:lstStyle>
            <a:lvl1pPr>
              <a:defRPr>
                <a:solidFill>
                  <a:schemeClr val="accent4"/>
                </a:solidFill>
              </a:defRPr>
            </a:lvl1pPr>
          </a:lstStyle>
          <a:p>
            <a:r>
              <a:rPr lang="en-US"/>
              <a:t>Click icon to add picture</a:t>
            </a:r>
            <a:endParaRPr lang="nb-NO"/>
          </a:p>
        </p:txBody>
      </p:sp>
      <p:sp>
        <p:nvSpPr>
          <p:cNvPr id="15" name="Tittel 5">
            <a:extLst>
              <a:ext uri="{FF2B5EF4-FFF2-40B4-BE49-F238E27FC236}">
                <a16:creationId xmlns:a16="http://schemas.microsoft.com/office/drawing/2014/main" id="{975E073E-8B7A-8242-89C7-80EC1940A086}"/>
              </a:ext>
            </a:extLst>
          </p:cNvPr>
          <p:cNvSpPr>
            <a:spLocks noGrp="1"/>
          </p:cNvSpPr>
          <p:nvPr>
            <p:ph type="title"/>
          </p:nvPr>
        </p:nvSpPr>
        <p:spPr>
          <a:xfrm>
            <a:off x="457150" y="2345256"/>
            <a:ext cx="4795888" cy="1367183"/>
          </a:xfrm>
        </p:spPr>
        <p:txBody>
          <a:bodyPr/>
          <a:lstStyle>
            <a:lvl1pPr>
              <a:defRPr>
                <a:solidFill>
                  <a:schemeClr val="bg1"/>
                </a:solidFill>
              </a:defRPr>
            </a:lvl1pPr>
          </a:lstStyle>
          <a:p>
            <a:r>
              <a:rPr lang="en-US"/>
              <a:t>Click to edit Master title style</a:t>
            </a:r>
            <a:endParaRPr lang="nb-NO" dirty="0"/>
          </a:p>
        </p:txBody>
      </p:sp>
      <p:pic>
        <p:nvPicPr>
          <p:cNvPr id="17" name="Bilde 5">
            <a:extLst>
              <a:ext uri="{FF2B5EF4-FFF2-40B4-BE49-F238E27FC236}">
                <a16:creationId xmlns:a16="http://schemas.microsoft.com/office/drawing/2014/main" id="{B67D399B-6157-F447-88ED-666BADF141C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0800" y="6144843"/>
            <a:ext cx="974166" cy="270849"/>
          </a:xfrm>
          <a:prstGeom prst="rect">
            <a:avLst/>
          </a:prstGeom>
        </p:spPr>
      </p:pic>
      <p:sp>
        <p:nvSpPr>
          <p:cNvPr id="19" name="Plassholder for tekst 11">
            <a:extLst>
              <a:ext uri="{FF2B5EF4-FFF2-40B4-BE49-F238E27FC236}">
                <a16:creationId xmlns:a16="http://schemas.microsoft.com/office/drawing/2014/main" id="{16EC9E2E-942F-AF48-AA72-A5C4C33C921D}"/>
              </a:ext>
            </a:extLst>
          </p:cNvPr>
          <p:cNvSpPr>
            <a:spLocks noGrp="1"/>
          </p:cNvSpPr>
          <p:nvPr>
            <p:ph type="body" sz="quarter" idx="12" hasCustomPrompt="1"/>
          </p:nvPr>
        </p:nvSpPr>
        <p:spPr>
          <a:xfrm>
            <a:off x="457150" y="3871467"/>
            <a:ext cx="4802238" cy="246221"/>
          </a:xfrm>
        </p:spPr>
        <p:txBody>
          <a:bodyPr wrap="square">
            <a:spAutoFit/>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err="1"/>
              <a:t>Description</a:t>
            </a:r>
            <a:endParaRPr lang="nb-NO" dirty="0"/>
          </a:p>
        </p:txBody>
      </p:sp>
      <p:pic>
        <p:nvPicPr>
          <p:cNvPr id="7" name="Picture 6" descr="Logo&#10;&#10;Description automatically generated">
            <a:extLst>
              <a:ext uri="{FF2B5EF4-FFF2-40B4-BE49-F238E27FC236}">
                <a16:creationId xmlns:a16="http://schemas.microsoft.com/office/drawing/2014/main" id="{B50358E7-D11A-E84B-80D3-8BBBF13B9A8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0799" y="442308"/>
            <a:ext cx="2183071" cy="273310"/>
          </a:xfrm>
          <a:prstGeom prst="rect">
            <a:avLst/>
          </a:prstGeom>
        </p:spPr>
      </p:pic>
    </p:spTree>
    <p:extLst>
      <p:ext uri="{BB962C8B-B14F-4D97-AF65-F5344CB8AC3E}">
        <p14:creationId xmlns:p14="http://schemas.microsoft.com/office/powerpoint/2010/main" val="20537285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hapter seperator picture #1">
    <p:bg>
      <p:bgPr>
        <a:solidFill>
          <a:srgbClr val="092036"/>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3840241" y="2698690"/>
            <a:ext cx="4511518" cy="1308202"/>
          </a:xfrm>
        </p:spPr>
        <p:txBody>
          <a:bodyPr wrap="square" anchor="ctr" anchorCtr="0">
            <a:spAutoFit/>
          </a:bodyPr>
          <a:lstStyle>
            <a:lvl1pPr algn="ctr">
              <a:defRPr>
                <a:solidFill>
                  <a:schemeClr val="bg1"/>
                </a:solidFill>
              </a:defRPr>
            </a:lvl1pPr>
          </a:lstStyle>
          <a:p>
            <a:r>
              <a:rPr lang="en-GB" dirty="0"/>
              <a:t>Separator slide title area</a:t>
            </a:r>
            <a:endParaRPr lang="nb-NO" dirty="0"/>
          </a:p>
        </p:txBody>
      </p:sp>
      <p:pic>
        <p:nvPicPr>
          <p:cNvPr id="4" name="Bilde 5">
            <a:extLst>
              <a:ext uri="{FF2B5EF4-FFF2-40B4-BE49-F238E27FC236}">
                <a16:creationId xmlns:a16="http://schemas.microsoft.com/office/drawing/2014/main" id="{CB3837C7-87A0-954B-90E1-CE66C3BAD4E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760684" y="6144843"/>
            <a:ext cx="974166" cy="270849"/>
          </a:xfrm>
          <a:prstGeom prst="rect">
            <a:avLst/>
          </a:prstGeom>
        </p:spPr>
      </p:pic>
      <p:pic>
        <p:nvPicPr>
          <p:cNvPr id="6" name="Picture 5" descr="Logo&#10;&#10;Description automatically generated">
            <a:extLst>
              <a:ext uri="{FF2B5EF4-FFF2-40B4-BE49-F238E27FC236}">
                <a16:creationId xmlns:a16="http://schemas.microsoft.com/office/drawing/2014/main" id="{CFDBB83B-0276-1D4B-A52F-6A92366105A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0799" y="6142382"/>
            <a:ext cx="2183071" cy="273310"/>
          </a:xfrm>
          <a:prstGeom prst="rect">
            <a:avLst/>
          </a:prstGeom>
        </p:spPr>
      </p:pic>
    </p:spTree>
    <p:extLst>
      <p:ext uri="{BB962C8B-B14F-4D97-AF65-F5344CB8AC3E}">
        <p14:creationId xmlns:p14="http://schemas.microsoft.com/office/powerpoint/2010/main" val="702627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 Bright">
    <p:bg>
      <p:bgPr>
        <a:solidFill>
          <a:srgbClr val="F7F7F7"/>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D42AC799-835B-4C74-8EFF-5C1C035533EB}"/>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5" name="Plassholder for diagram 4">
            <a:extLst>
              <a:ext uri="{FF2B5EF4-FFF2-40B4-BE49-F238E27FC236}">
                <a16:creationId xmlns:a16="http://schemas.microsoft.com/office/drawing/2014/main" id="{CBCFB0D6-D6B6-4207-BE49-ABF25A8B1A97}"/>
              </a:ext>
            </a:extLst>
          </p:cNvPr>
          <p:cNvSpPr>
            <a:spLocks noGrp="1"/>
          </p:cNvSpPr>
          <p:nvPr>
            <p:ph type="chart" sz="quarter" idx="11"/>
          </p:nvPr>
        </p:nvSpPr>
        <p:spPr>
          <a:xfrm>
            <a:off x="7102765" y="1478452"/>
            <a:ext cx="4488071" cy="4274086"/>
          </a:xfrm>
          <a:prstGeom prst="rect">
            <a:avLst/>
          </a:prstGeom>
        </p:spPr>
        <p:txBody>
          <a:bodyPr lIns="0" tIns="0" rIns="0" bIns="0"/>
          <a:lstStyle/>
          <a:p>
            <a:r>
              <a:rPr lang="en-US"/>
              <a:t>Click icon to add chart</a:t>
            </a:r>
            <a:endParaRPr lang="nb-NO"/>
          </a:p>
        </p:txBody>
      </p:sp>
      <p:sp>
        <p:nvSpPr>
          <p:cNvPr id="4" name="Tittel 3">
            <a:extLst>
              <a:ext uri="{FF2B5EF4-FFF2-40B4-BE49-F238E27FC236}">
                <a16:creationId xmlns:a16="http://schemas.microsoft.com/office/drawing/2014/main" id="{B3098FEC-78A7-4049-BA3F-B38259B54FD6}"/>
              </a:ext>
            </a:extLst>
          </p:cNvPr>
          <p:cNvSpPr>
            <a:spLocks noGrp="1"/>
          </p:cNvSpPr>
          <p:nvPr>
            <p:ph type="title"/>
          </p:nvPr>
        </p:nvSpPr>
        <p:spPr>
          <a:xfrm>
            <a:off x="457150" y="302592"/>
            <a:ext cx="4795888" cy="1308202"/>
          </a:xfrm>
        </p:spPr>
        <p:txBody>
          <a:bodyPr/>
          <a:lstStyle/>
          <a:p>
            <a:r>
              <a:rPr lang="en-US"/>
              <a:t>Click to edit Master title style</a:t>
            </a:r>
            <a:endParaRPr lang="nb-NO" dirty="0"/>
          </a:p>
        </p:txBody>
      </p:sp>
      <p:sp>
        <p:nvSpPr>
          <p:cNvPr id="9" name="Plassholder for lysbildenummer 8">
            <a:extLst>
              <a:ext uri="{FF2B5EF4-FFF2-40B4-BE49-F238E27FC236}">
                <a16:creationId xmlns:a16="http://schemas.microsoft.com/office/drawing/2014/main" id="{2737754A-EECD-4875-9B07-E2A80140968C}"/>
              </a:ext>
            </a:extLst>
          </p:cNvPr>
          <p:cNvSpPr>
            <a:spLocks noGrp="1"/>
          </p:cNvSpPr>
          <p:nvPr>
            <p:ph type="sldNum" sz="quarter" idx="13"/>
          </p:nvPr>
        </p:nvSpPr>
        <p:spPr/>
        <p:txBody>
          <a:bodyPr/>
          <a:lstStyle/>
          <a:p>
            <a:fld id="{AF82C51F-475B-4DE1-B4BE-74973CDCE049}" type="slidenum">
              <a:rPr lang="nb-NO" smtClean="0"/>
              <a:pPr/>
              <a:t>‹#›</a:t>
            </a:fld>
            <a:endParaRPr lang="nb-NO" dirty="0"/>
          </a:p>
        </p:txBody>
      </p:sp>
      <p:sp>
        <p:nvSpPr>
          <p:cNvPr id="11" name="Plassholder for tekst 2">
            <a:extLst>
              <a:ext uri="{FF2B5EF4-FFF2-40B4-BE49-F238E27FC236}">
                <a16:creationId xmlns:a16="http://schemas.microsoft.com/office/drawing/2014/main" id="{D5444925-14BA-43A2-BEAA-326E0BB83159}"/>
              </a:ext>
            </a:extLst>
          </p:cNvPr>
          <p:cNvSpPr>
            <a:spLocks noGrp="1"/>
          </p:cNvSpPr>
          <p:nvPr>
            <p:ph type="body" sz="quarter" idx="17"/>
          </p:nvPr>
        </p:nvSpPr>
        <p:spPr>
          <a:xfrm>
            <a:off x="457260" y="1802141"/>
            <a:ext cx="3594568" cy="269336"/>
          </a:xfrm>
        </p:spPr>
        <p:txBody>
          <a:bodyPr>
            <a:spAutoFit/>
          </a:bodyPr>
          <a:lstStyle>
            <a:lvl1pPr marL="0" indent="0">
              <a:buNone/>
              <a:defRPr>
                <a:solidFill>
                  <a:srgbClr val="092036"/>
                </a:solidFill>
                <a:latin typeface="+mj-lt"/>
              </a:defRPr>
            </a:lvl1pPr>
          </a:lstStyle>
          <a:p>
            <a:pPr lvl="0"/>
            <a:r>
              <a:rPr lang="en-US"/>
              <a:t>Click to edit Master text styles</a:t>
            </a:r>
          </a:p>
        </p:txBody>
      </p:sp>
      <p:sp>
        <p:nvSpPr>
          <p:cNvPr id="12" name="Plassholder for innhold 2">
            <a:extLst>
              <a:ext uri="{FF2B5EF4-FFF2-40B4-BE49-F238E27FC236}">
                <a16:creationId xmlns:a16="http://schemas.microsoft.com/office/drawing/2014/main" id="{A8B97263-A47A-41D1-8A4B-AF95A98C9A72}"/>
              </a:ext>
            </a:extLst>
          </p:cNvPr>
          <p:cNvSpPr>
            <a:spLocks noGrp="1"/>
          </p:cNvSpPr>
          <p:nvPr>
            <p:ph sz="half" idx="1"/>
          </p:nvPr>
        </p:nvSpPr>
        <p:spPr>
          <a:xfrm>
            <a:off x="457150" y="2590799"/>
            <a:ext cx="3606850" cy="27781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pic>
        <p:nvPicPr>
          <p:cNvPr id="14" name="Bilde 4">
            <a:extLst>
              <a:ext uri="{FF2B5EF4-FFF2-40B4-BE49-F238E27FC236}">
                <a16:creationId xmlns:a16="http://schemas.microsoft.com/office/drawing/2014/main" id="{0499F334-8012-496B-A5AD-FDCF6CEE3EF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79081" y="6555408"/>
            <a:ext cx="555719" cy="154510"/>
          </a:xfrm>
          <a:prstGeom prst="rect">
            <a:avLst/>
          </a:prstGeom>
        </p:spPr>
      </p:pic>
      <p:sp>
        <p:nvSpPr>
          <p:cNvPr id="16" name="Text Placeholder 11">
            <a:extLst>
              <a:ext uri="{FF2B5EF4-FFF2-40B4-BE49-F238E27FC236}">
                <a16:creationId xmlns:a16="http://schemas.microsoft.com/office/drawing/2014/main" id="{3B7EEC1A-B7C5-1B4F-9FFA-951AD8A8B6E2}"/>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3" name="Picture 12" descr="Logo&#10;&#10;Description automatically generated">
            <a:extLst>
              <a:ext uri="{FF2B5EF4-FFF2-40B4-BE49-F238E27FC236}">
                <a16:creationId xmlns:a16="http://schemas.microsoft.com/office/drawing/2014/main" id="{9E6A9CE2-B9BF-BB4F-9D1E-1034330A518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Tree>
    <p:extLst>
      <p:ext uri="{BB962C8B-B14F-4D97-AF65-F5344CB8AC3E}">
        <p14:creationId xmlns:p14="http://schemas.microsoft.com/office/powerpoint/2010/main" val="1476502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rt - Dark">
    <p:bg>
      <p:bgPr>
        <a:solidFill>
          <a:schemeClr val="accent1"/>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D42AC799-835B-4C74-8EFF-5C1C035533EB}"/>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5" name="Plassholder for diagram 4">
            <a:extLst>
              <a:ext uri="{FF2B5EF4-FFF2-40B4-BE49-F238E27FC236}">
                <a16:creationId xmlns:a16="http://schemas.microsoft.com/office/drawing/2014/main" id="{CBCFB0D6-D6B6-4207-BE49-ABF25A8B1A97}"/>
              </a:ext>
            </a:extLst>
          </p:cNvPr>
          <p:cNvSpPr>
            <a:spLocks noGrp="1"/>
          </p:cNvSpPr>
          <p:nvPr>
            <p:ph type="chart" sz="quarter" idx="11"/>
          </p:nvPr>
        </p:nvSpPr>
        <p:spPr>
          <a:xfrm>
            <a:off x="7102765" y="1478452"/>
            <a:ext cx="4488071" cy="4274086"/>
          </a:xfrm>
          <a:prstGeom prst="rect">
            <a:avLst/>
          </a:prstGeom>
        </p:spPr>
        <p:txBody>
          <a:bodyPr lIns="0" tIns="0" rIns="0" bIns="0"/>
          <a:lstStyle/>
          <a:p>
            <a:r>
              <a:rPr lang="en-US"/>
              <a:t>Click icon to add chart</a:t>
            </a:r>
            <a:endParaRPr lang="nb-NO"/>
          </a:p>
        </p:txBody>
      </p:sp>
      <p:sp>
        <p:nvSpPr>
          <p:cNvPr id="10" name="Tittel 3">
            <a:extLst>
              <a:ext uri="{FF2B5EF4-FFF2-40B4-BE49-F238E27FC236}">
                <a16:creationId xmlns:a16="http://schemas.microsoft.com/office/drawing/2014/main" id="{BA48C76C-DADE-43B9-8375-1F2C4681EDC4}"/>
              </a:ext>
            </a:extLst>
          </p:cNvPr>
          <p:cNvSpPr>
            <a:spLocks noGrp="1"/>
          </p:cNvSpPr>
          <p:nvPr>
            <p:ph type="title"/>
          </p:nvPr>
        </p:nvSpPr>
        <p:spPr>
          <a:xfrm>
            <a:off x="457150" y="302592"/>
            <a:ext cx="4795888" cy="1308202"/>
          </a:xfrm>
        </p:spPr>
        <p:txBody>
          <a:bodyPr/>
          <a:lstStyle>
            <a:lvl1pPr>
              <a:defRPr>
                <a:solidFill>
                  <a:schemeClr val="bg1"/>
                </a:solidFill>
              </a:defRPr>
            </a:lvl1pPr>
          </a:lstStyle>
          <a:p>
            <a:r>
              <a:rPr lang="en-US"/>
              <a:t>Click to edit Master title style</a:t>
            </a:r>
            <a:endParaRPr lang="nb-NO" dirty="0"/>
          </a:p>
        </p:txBody>
      </p:sp>
      <p:sp>
        <p:nvSpPr>
          <p:cNvPr id="14" name="Plassholder for innhold 4">
            <a:extLst>
              <a:ext uri="{FF2B5EF4-FFF2-40B4-BE49-F238E27FC236}">
                <a16:creationId xmlns:a16="http://schemas.microsoft.com/office/drawing/2014/main" id="{D2762BE2-FD49-4151-A5EE-FEE8D55A45AD}"/>
              </a:ext>
            </a:extLst>
          </p:cNvPr>
          <p:cNvSpPr>
            <a:spLocks noGrp="1"/>
          </p:cNvSpPr>
          <p:nvPr>
            <p:ph sz="quarter" idx="22"/>
          </p:nvPr>
        </p:nvSpPr>
        <p:spPr>
          <a:xfrm>
            <a:off x="457150" y="2590800"/>
            <a:ext cx="3606850" cy="2778125"/>
          </a:xfrm>
          <a:prstGeom prst="rect">
            <a:avLst/>
          </a:prstGeom>
        </p:spPr>
        <p:txBody>
          <a:bodyPr lIns="0" tIns="0" rIns="0" bIns="0"/>
          <a:lstStyle>
            <a:lvl1pPr marL="179423" indent="-179423">
              <a:buFontTx/>
              <a:buBlip>
                <a:blip r:embed="rId2"/>
              </a:buBlip>
              <a:defRPr>
                <a:solidFill>
                  <a:schemeClr val="bg1"/>
                </a:solidFill>
              </a:defRPr>
            </a:lvl1pPr>
            <a:lvl2pPr marL="404100" indent="-179423">
              <a:buFontTx/>
              <a:buBlip>
                <a:blip r:embed="rId2"/>
              </a:buBlip>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5" name="Plassholder for tekst 2">
            <a:extLst>
              <a:ext uri="{FF2B5EF4-FFF2-40B4-BE49-F238E27FC236}">
                <a16:creationId xmlns:a16="http://schemas.microsoft.com/office/drawing/2014/main" id="{2D5E20BA-FA31-4954-A315-FAFC2947893A}"/>
              </a:ext>
            </a:extLst>
          </p:cNvPr>
          <p:cNvSpPr>
            <a:spLocks noGrp="1"/>
          </p:cNvSpPr>
          <p:nvPr>
            <p:ph type="body" sz="quarter" idx="25"/>
          </p:nvPr>
        </p:nvSpPr>
        <p:spPr>
          <a:xfrm>
            <a:off x="457260" y="1802141"/>
            <a:ext cx="3594568" cy="269336"/>
          </a:xfrm>
        </p:spPr>
        <p:txBody>
          <a:bodyPr>
            <a:spAutoFit/>
          </a:bodyPr>
          <a:lstStyle>
            <a:lvl1pPr marL="0" indent="0">
              <a:buNone/>
              <a:defRPr>
                <a:solidFill>
                  <a:schemeClr val="bg1"/>
                </a:solidFill>
                <a:latin typeface="+mj-lt"/>
              </a:defRPr>
            </a:lvl1pPr>
          </a:lstStyle>
          <a:p>
            <a:pPr lvl="0"/>
            <a:r>
              <a:rPr lang="en-US"/>
              <a:t>Click to edit Master text styles</a:t>
            </a:r>
          </a:p>
        </p:txBody>
      </p:sp>
      <p:sp>
        <p:nvSpPr>
          <p:cNvPr id="11" name="Plassholder for lysbildenummer 8">
            <a:extLst>
              <a:ext uri="{FF2B5EF4-FFF2-40B4-BE49-F238E27FC236}">
                <a16:creationId xmlns:a16="http://schemas.microsoft.com/office/drawing/2014/main" id="{D60FCB83-44F1-4DE7-B59C-C3B83D683EED}"/>
              </a:ext>
            </a:extLst>
          </p:cNvPr>
          <p:cNvSpPr txBox="1">
            <a:spLocks/>
          </p:cNvSpPr>
          <p:nvPr userDrawn="1"/>
        </p:nvSpPr>
        <p:spPr>
          <a:xfrm>
            <a:off x="8364509" y="6574955"/>
            <a:ext cx="2743200" cy="115416"/>
          </a:xfrm>
          <a:prstGeom prst="rect">
            <a:avLst/>
          </a:prstGeom>
        </p:spPr>
        <p:txBody>
          <a:bodyPr vert="horz" wrap="square" lIns="0" tIns="0" rIns="0" bIns="0" rtlCol="0" anchor="b" anchorCtr="0">
            <a:spAutoFit/>
          </a:bodyPr>
          <a:lstStyle>
            <a:defPPr>
              <a:defRPr lang="nb-NO"/>
            </a:defPPr>
            <a:lvl1pPr marL="0" algn="r" defTabSz="914263" rtl="0" eaLnBrk="1" latinLnBrk="0" hangingPunct="1">
              <a:defRPr sz="750" kern="1200">
                <a:solidFill>
                  <a:srgbClr val="092036"/>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2" algn="l" defTabSz="914263" rtl="0" eaLnBrk="1" latinLnBrk="0" hangingPunct="1">
              <a:defRPr sz="1800" kern="1200">
                <a:solidFill>
                  <a:schemeClr val="tx1"/>
                </a:solidFill>
                <a:latin typeface="+mn-lt"/>
                <a:ea typeface="+mn-ea"/>
                <a:cs typeface="+mn-cs"/>
              </a:defRPr>
            </a:lvl9pPr>
          </a:lstStyle>
          <a:p>
            <a:fld id="{AF82C51F-475B-4DE1-B4BE-74973CDCE049}" type="slidenum">
              <a:rPr lang="nb-NO" smtClean="0"/>
              <a:pPr/>
              <a:t>‹#›</a:t>
            </a:fld>
            <a:endParaRPr lang="nb-NO" dirty="0"/>
          </a:p>
        </p:txBody>
      </p:sp>
      <p:pic>
        <p:nvPicPr>
          <p:cNvPr id="17" name="Bilde 4">
            <a:extLst>
              <a:ext uri="{FF2B5EF4-FFF2-40B4-BE49-F238E27FC236}">
                <a16:creationId xmlns:a16="http://schemas.microsoft.com/office/drawing/2014/main" id="{59A317B0-ACD2-49C7-958A-9F263A03C1F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79081" y="6559115"/>
            <a:ext cx="555719" cy="154510"/>
          </a:xfrm>
          <a:prstGeom prst="rect">
            <a:avLst/>
          </a:prstGeom>
        </p:spPr>
      </p:pic>
      <p:sp>
        <p:nvSpPr>
          <p:cNvPr id="18" name="Text Placeholder 11">
            <a:extLst>
              <a:ext uri="{FF2B5EF4-FFF2-40B4-BE49-F238E27FC236}">
                <a16:creationId xmlns:a16="http://schemas.microsoft.com/office/drawing/2014/main" id="{F050DAB1-DA03-E248-837C-E0C7694B1B38}"/>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3" name="Picture 12" descr="Logo&#10;&#10;Description automatically generated">
            <a:extLst>
              <a:ext uri="{FF2B5EF4-FFF2-40B4-BE49-F238E27FC236}">
                <a16:creationId xmlns:a16="http://schemas.microsoft.com/office/drawing/2014/main" id="{8A50029F-008B-E24F-A6D4-BDC23D4A71A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2473778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 Bright">
    <p:spTree>
      <p:nvGrpSpPr>
        <p:cNvPr id="1" name=""/>
        <p:cNvGrpSpPr/>
        <p:nvPr/>
      </p:nvGrpSpPr>
      <p:grpSpPr>
        <a:xfrm>
          <a:off x="0" y="0"/>
          <a:ext cx="0" cy="0"/>
          <a:chOff x="0" y="0"/>
          <a:chExt cx="0" cy="0"/>
        </a:xfrm>
      </p:grpSpPr>
      <p:sp>
        <p:nvSpPr>
          <p:cNvPr id="2" name="Plassholder for lysbildenummer 8">
            <a:extLst>
              <a:ext uri="{FF2B5EF4-FFF2-40B4-BE49-F238E27FC236}">
                <a16:creationId xmlns:a16="http://schemas.microsoft.com/office/drawing/2014/main" id="{ECB3A299-6F77-4A9B-B40D-781F999507E3}"/>
              </a:ext>
            </a:extLst>
          </p:cNvPr>
          <p:cNvSpPr txBox="1">
            <a:spLocks/>
          </p:cNvSpPr>
          <p:nvPr userDrawn="1"/>
        </p:nvSpPr>
        <p:spPr>
          <a:xfrm>
            <a:off x="8364509" y="6574955"/>
            <a:ext cx="2743200" cy="115416"/>
          </a:xfrm>
          <a:prstGeom prst="rect">
            <a:avLst/>
          </a:prstGeom>
        </p:spPr>
        <p:txBody>
          <a:bodyPr vert="horz" wrap="square" lIns="0" tIns="0" rIns="0" bIns="0" rtlCol="0" anchor="b" anchorCtr="0">
            <a:spAutoFit/>
          </a:bodyPr>
          <a:lstStyle>
            <a:defPPr>
              <a:defRPr lang="nb-NO"/>
            </a:defPPr>
            <a:lvl1pPr marL="0" algn="r" defTabSz="914263" rtl="0" eaLnBrk="1" latinLnBrk="0" hangingPunct="1">
              <a:defRPr sz="750" kern="1200">
                <a:solidFill>
                  <a:srgbClr val="092036"/>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2" algn="l" defTabSz="914263" rtl="0" eaLnBrk="1" latinLnBrk="0" hangingPunct="1">
              <a:defRPr sz="1800" kern="1200">
                <a:solidFill>
                  <a:schemeClr val="tx1"/>
                </a:solidFill>
                <a:latin typeface="+mn-lt"/>
                <a:ea typeface="+mn-ea"/>
                <a:cs typeface="+mn-cs"/>
              </a:defRPr>
            </a:lvl9pPr>
          </a:lstStyle>
          <a:p>
            <a:fld id="{AF82C51F-475B-4DE1-B4BE-74973CDCE049}" type="slidenum">
              <a:rPr lang="nb-NO" smtClean="0"/>
              <a:pPr/>
              <a:t>‹#›</a:t>
            </a:fld>
            <a:endParaRPr lang="nb-NO" dirty="0"/>
          </a:p>
        </p:txBody>
      </p:sp>
      <p:pic>
        <p:nvPicPr>
          <p:cNvPr id="3" name="Picture 2" descr="Logo&#10;&#10;Description automatically generated">
            <a:extLst>
              <a:ext uri="{FF2B5EF4-FFF2-40B4-BE49-F238E27FC236}">
                <a16:creationId xmlns:a16="http://schemas.microsoft.com/office/drawing/2014/main" id="{6E08D778-C99B-5C44-A9CB-E72EFBC8076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Tree>
    <p:extLst>
      <p:ext uri="{BB962C8B-B14F-4D97-AF65-F5344CB8AC3E}">
        <p14:creationId xmlns:p14="http://schemas.microsoft.com/office/powerpoint/2010/main" val="19438400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mpty - Dark">
    <p:bg>
      <p:bgPr>
        <a:solidFill>
          <a:schemeClr val="accent1"/>
        </a:solidFill>
        <a:effectLst/>
      </p:bgPr>
    </p:bg>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299B4C6F-5B41-4579-A8D7-84C2B81675A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75100" y="6530684"/>
            <a:ext cx="554462" cy="154208"/>
          </a:xfrm>
          <a:prstGeom prst="rect">
            <a:avLst/>
          </a:prstGeom>
        </p:spPr>
      </p:pic>
      <p:sp>
        <p:nvSpPr>
          <p:cNvPr id="3" name="Plassholder for lysbildenummer 2">
            <a:extLst>
              <a:ext uri="{FF2B5EF4-FFF2-40B4-BE49-F238E27FC236}">
                <a16:creationId xmlns:a16="http://schemas.microsoft.com/office/drawing/2014/main" id="{12797FA1-6917-41D7-9A8D-A487413B05EA}"/>
              </a:ext>
            </a:extLst>
          </p:cNvPr>
          <p:cNvSpPr>
            <a:spLocks noGrp="1"/>
          </p:cNvSpPr>
          <p:nvPr>
            <p:ph type="sldNum" sz="quarter" idx="12"/>
          </p:nvPr>
        </p:nvSpPr>
        <p:spPr>
          <a:xfrm>
            <a:off x="8364509" y="6543695"/>
            <a:ext cx="2743200" cy="115416"/>
          </a:xfrm>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4" name="Picture 3" descr="Logo&#10;&#10;Description automatically generated">
            <a:extLst>
              <a:ext uri="{FF2B5EF4-FFF2-40B4-BE49-F238E27FC236}">
                <a16:creationId xmlns:a16="http://schemas.microsoft.com/office/drawing/2014/main" id="{D86CB009-1FEC-B446-87CC-A09E9608A00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1116491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wo content boxes - Dark">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118934C-3F25-4870-9524-B7A6F6AB6777}"/>
              </a:ext>
            </a:extLst>
          </p:cNvPr>
          <p:cNvGraphicFramePr>
            <a:graphicFrameLocks noChangeAspect="1"/>
          </p:cNvGraphicFramePr>
          <p:nvPr userDrawn="1">
            <p:custDataLst>
              <p:tags r:id="rId2"/>
            </p:custDataLst>
            <p:extLst>
              <p:ext uri="{D42A27DB-BD31-4B8C-83A1-F6EECF244321}">
                <p14:modId xmlns:p14="http://schemas.microsoft.com/office/powerpoint/2010/main" val="439465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1" name="think-cell Slide" r:id="rId4" imgW="631" imgH="631" progId="TCLayout.ActiveDocument.1">
                  <p:embed/>
                </p:oleObj>
              </mc:Choice>
              <mc:Fallback>
                <p:oleObj name="think-cell Slide" r:id="rId4" imgW="631" imgH="631" progId="TCLayout.ActiveDocument.1">
                  <p:embed/>
                  <p:pic>
                    <p:nvPicPr>
                      <p:cNvPr id="2" name="Object 1" hidden="1">
                        <a:extLst>
                          <a:ext uri="{FF2B5EF4-FFF2-40B4-BE49-F238E27FC236}">
                            <a16:creationId xmlns:a16="http://schemas.microsoft.com/office/drawing/2014/main" id="{E118934C-3F25-4870-9524-B7A6F6AB67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Plassholder for innhold 2">
            <a:extLst>
              <a:ext uri="{FF2B5EF4-FFF2-40B4-BE49-F238E27FC236}">
                <a16:creationId xmlns:a16="http://schemas.microsoft.com/office/drawing/2014/main" id="{46C1EDBE-5957-413E-9442-4D8A74E5FC67}"/>
              </a:ext>
            </a:extLst>
          </p:cNvPr>
          <p:cNvSpPr>
            <a:spLocks noGrp="1"/>
          </p:cNvSpPr>
          <p:nvPr>
            <p:ph sz="half" idx="1"/>
          </p:nvPr>
        </p:nvSpPr>
        <p:spPr>
          <a:xfrm>
            <a:off x="457150" y="1448257"/>
            <a:ext cx="5372910" cy="4561603"/>
          </a:xfrm>
        </p:spPr>
        <p:txBody>
          <a:bodyPr/>
          <a:lstStyle>
            <a:lvl1pPr marL="179423" indent="-179423">
              <a:buFontTx/>
              <a:buBlip>
                <a:blip r:embed="rId6"/>
              </a:buBlip>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1" name="Plassholder for innhold 3">
            <a:extLst>
              <a:ext uri="{FF2B5EF4-FFF2-40B4-BE49-F238E27FC236}">
                <a16:creationId xmlns:a16="http://schemas.microsoft.com/office/drawing/2014/main" id="{DC053F2A-16F7-4797-A1AE-5B922C5381E9}"/>
              </a:ext>
            </a:extLst>
          </p:cNvPr>
          <p:cNvSpPr>
            <a:spLocks noGrp="1"/>
          </p:cNvSpPr>
          <p:nvPr>
            <p:ph sz="half" idx="2"/>
          </p:nvPr>
        </p:nvSpPr>
        <p:spPr>
          <a:xfrm>
            <a:off x="6217926" y="1448257"/>
            <a:ext cx="5372910" cy="4561603"/>
          </a:xfrm>
        </p:spPr>
        <p:txBody>
          <a:bodyPr/>
          <a:lstStyle>
            <a:lvl1pPr marL="179423" indent="-179423">
              <a:buFontTx/>
              <a:buBlip>
                <a:blip r:embed="rId6"/>
              </a:buBlip>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4" name="Tittel 4">
            <a:extLst>
              <a:ext uri="{FF2B5EF4-FFF2-40B4-BE49-F238E27FC236}">
                <a16:creationId xmlns:a16="http://schemas.microsoft.com/office/drawing/2014/main" id="{FD47B67E-D14A-4D94-A27C-27B13604C350}"/>
              </a:ext>
            </a:extLst>
          </p:cNvPr>
          <p:cNvSpPr>
            <a:spLocks noGrp="1"/>
          </p:cNvSpPr>
          <p:nvPr>
            <p:ph type="title" hasCustomPrompt="1"/>
          </p:nvPr>
        </p:nvSpPr>
        <p:spPr>
          <a:xfrm>
            <a:off x="457150" y="302592"/>
            <a:ext cx="11133686" cy="654153"/>
          </a:xfrm>
        </p:spPr>
        <p:txBody>
          <a:bodyPr/>
          <a:lstStyle>
            <a:lvl1pPr>
              <a:defRPr>
                <a:solidFill>
                  <a:schemeClr val="accent4"/>
                </a:solidFill>
              </a:defRPr>
            </a:lvl1pPr>
          </a:lstStyle>
          <a:p>
            <a:r>
              <a:rPr lang="nb-NO" dirty="0" err="1"/>
              <a:t>Title</a:t>
            </a:r>
            <a:endParaRPr lang="nb-NO" dirty="0"/>
          </a:p>
        </p:txBody>
      </p:sp>
      <p:sp>
        <p:nvSpPr>
          <p:cNvPr id="4" name="Plassholder for lysbildenummer 3">
            <a:extLst>
              <a:ext uri="{FF2B5EF4-FFF2-40B4-BE49-F238E27FC236}">
                <a16:creationId xmlns:a16="http://schemas.microsoft.com/office/drawing/2014/main" id="{1EB2CE70-4869-4948-A3C0-E100C175FC67}"/>
              </a:ext>
            </a:extLst>
          </p:cNvPr>
          <p:cNvSpPr>
            <a:spLocks noGrp="1"/>
          </p:cNvSpPr>
          <p:nvPr>
            <p:ph type="sldNum" sz="quarter" idx="13"/>
          </p:nvPr>
        </p:nvSpPr>
        <p:spPr/>
        <p:txBody>
          <a:bodyPr/>
          <a:lstStyle>
            <a:lvl1pPr>
              <a:defRPr>
                <a:solidFill>
                  <a:schemeClr val="accent4"/>
                </a:solidFill>
              </a:defRPr>
            </a:lvl1pPr>
          </a:lstStyle>
          <a:p>
            <a:fld id="{AF82C51F-475B-4DE1-B4BE-74973CDCE049}" type="slidenum">
              <a:rPr lang="nb-NO" smtClean="0"/>
              <a:pPr/>
              <a:t>‹#›</a:t>
            </a:fld>
            <a:endParaRPr lang="nb-NO" dirty="0"/>
          </a:p>
        </p:txBody>
      </p:sp>
      <p:sp>
        <p:nvSpPr>
          <p:cNvPr id="9" name="Text Placeholder 11">
            <a:extLst>
              <a:ext uri="{FF2B5EF4-FFF2-40B4-BE49-F238E27FC236}">
                <a16:creationId xmlns:a16="http://schemas.microsoft.com/office/drawing/2014/main" id="{DEAA82A1-455A-434C-9EBB-203AF2E6ED00}"/>
              </a:ext>
            </a:extLst>
          </p:cNvPr>
          <p:cNvSpPr>
            <a:spLocks noGrp="1"/>
          </p:cNvSpPr>
          <p:nvPr>
            <p:ph type="body" sz="quarter" idx="16" hasCustomPrompt="1"/>
          </p:nvPr>
        </p:nvSpPr>
        <p:spPr>
          <a:xfrm>
            <a:off x="457150" y="6594351"/>
            <a:ext cx="3606850" cy="115416"/>
          </a:xfrm>
        </p:spPr>
        <p:txBody>
          <a:bodyPr/>
          <a:lstStyle>
            <a:lvl1pPr marL="0" indent="0">
              <a:spcBef>
                <a:spcPts val="0"/>
              </a:spcBef>
              <a:buFont typeface="Arial" panose="020B0604020202020204" pitchFamily="34" charset="0"/>
              <a:buNone/>
              <a:defRPr sz="750">
                <a:solidFill>
                  <a:schemeClr val="bg1"/>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2" name="Bilde 10">
            <a:extLst>
              <a:ext uri="{FF2B5EF4-FFF2-40B4-BE49-F238E27FC236}">
                <a16:creationId xmlns:a16="http://schemas.microsoft.com/office/drawing/2014/main" id="{D6D91EC8-9B16-4A7E-9EEF-F995944F9010}"/>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spTree>
    <p:extLst>
      <p:ext uri="{BB962C8B-B14F-4D97-AF65-F5344CB8AC3E}">
        <p14:creationId xmlns:p14="http://schemas.microsoft.com/office/powerpoint/2010/main" val="1325268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Quotation">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09C2AA6-C0E4-4FF3-92C6-F5592B5877DA}"/>
              </a:ext>
            </a:extLst>
          </p:cNvPr>
          <p:cNvGraphicFramePr>
            <a:graphicFrameLocks noChangeAspect="1"/>
          </p:cNvGraphicFramePr>
          <p:nvPr userDrawn="1">
            <p:custDataLst>
              <p:tags r:id="rId2"/>
            </p:custDataLst>
            <p:extLst>
              <p:ext uri="{D42A27DB-BD31-4B8C-83A1-F6EECF244321}">
                <p14:modId xmlns:p14="http://schemas.microsoft.com/office/powerpoint/2010/main" val="2357695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5" name="think-cell Slide" r:id="rId4" imgW="631" imgH="631" progId="TCLayout.ActiveDocument.1">
                  <p:embed/>
                </p:oleObj>
              </mc:Choice>
              <mc:Fallback>
                <p:oleObj name="think-cell Slide" r:id="rId4" imgW="631" imgH="631" progId="TCLayout.ActiveDocument.1">
                  <p:embed/>
                  <p:pic>
                    <p:nvPicPr>
                      <p:cNvPr id="4" name="Object 3" hidden="1">
                        <a:extLst>
                          <a:ext uri="{FF2B5EF4-FFF2-40B4-BE49-F238E27FC236}">
                            <a16:creationId xmlns:a16="http://schemas.microsoft.com/office/drawing/2014/main" id="{509C2AA6-C0E4-4FF3-92C6-F5592B5877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tel 1"/>
          <p:cNvSpPr>
            <a:spLocks noGrp="1"/>
          </p:cNvSpPr>
          <p:nvPr>
            <p:ph type="title" hasCustomPrompt="1"/>
          </p:nvPr>
        </p:nvSpPr>
        <p:spPr>
          <a:xfrm>
            <a:off x="457968" y="2289175"/>
            <a:ext cx="5751563" cy="654101"/>
          </a:xfrm>
          <a:noFill/>
        </p:spPr>
        <p:txBody>
          <a:bodyPr wrap="square" anchor="b" anchorCtr="0">
            <a:spAutoFit/>
          </a:bodyPr>
          <a:lstStyle>
            <a:lvl1pPr>
              <a:defRPr>
                <a:solidFill>
                  <a:schemeClr val="accent2"/>
                </a:solidFill>
              </a:defRPr>
            </a:lvl1pPr>
          </a:lstStyle>
          <a:p>
            <a:r>
              <a:rPr lang="en-GB"/>
              <a:t>Quote</a:t>
            </a:r>
            <a:endParaRPr lang="nb-NO"/>
          </a:p>
        </p:txBody>
      </p:sp>
      <p:sp>
        <p:nvSpPr>
          <p:cNvPr id="9" name="Plassholder for tekst 8">
            <a:extLst>
              <a:ext uri="{FF2B5EF4-FFF2-40B4-BE49-F238E27FC236}">
                <a16:creationId xmlns:a16="http://schemas.microsoft.com/office/drawing/2014/main" id="{7731585A-DC2B-4AE1-B0C2-9A76B39E2881}"/>
              </a:ext>
            </a:extLst>
          </p:cNvPr>
          <p:cNvSpPr>
            <a:spLocks noGrp="1"/>
          </p:cNvSpPr>
          <p:nvPr>
            <p:ph type="body" sz="quarter" idx="11" hasCustomPrompt="1"/>
          </p:nvPr>
        </p:nvSpPr>
        <p:spPr>
          <a:xfrm>
            <a:off x="457258" y="3485880"/>
            <a:ext cx="3606741" cy="269336"/>
          </a:xfrm>
        </p:spPr>
        <p:txBody>
          <a:bodyPr wrap="square">
            <a:spAutoFit/>
          </a:bodyPr>
          <a:lstStyle>
            <a:lvl1pPr marL="0" indent="0">
              <a:buNone/>
              <a:defRPr>
                <a:solidFill>
                  <a:srgbClr val="72D4DB"/>
                </a:solidFill>
                <a:latin typeface="+mj-lt"/>
              </a:defRPr>
            </a:lvl1pPr>
          </a:lstStyle>
          <a:p>
            <a:pPr lvl="0"/>
            <a:r>
              <a:rPr lang="nb-NO" err="1"/>
              <a:t>Name</a:t>
            </a:r>
            <a:endParaRPr lang="nb-NO"/>
          </a:p>
        </p:txBody>
      </p:sp>
      <p:sp>
        <p:nvSpPr>
          <p:cNvPr id="3" name="Plassholder for lysbildenummer 2">
            <a:extLst>
              <a:ext uri="{FF2B5EF4-FFF2-40B4-BE49-F238E27FC236}">
                <a16:creationId xmlns:a16="http://schemas.microsoft.com/office/drawing/2014/main" id="{EBDFD395-033C-4C11-933D-962EAECD79CB}"/>
              </a:ext>
            </a:extLst>
          </p:cNvPr>
          <p:cNvSpPr>
            <a:spLocks noGrp="1"/>
          </p:cNvSpPr>
          <p:nvPr>
            <p:ph type="sldNum" sz="quarter" idx="12"/>
          </p:nvPr>
        </p:nvSpPr>
        <p:spPr/>
        <p:txBody>
          <a:bodyPr/>
          <a:lstStyle>
            <a:lvl1pPr>
              <a:defRPr>
                <a:solidFill>
                  <a:schemeClr val="accent4"/>
                </a:solidFill>
              </a:defRPr>
            </a:lvl1pPr>
          </a:lstStyle>
          <a:p>
            <a:fld id="{AF82C51F-475B-4DE1-B4BE-74973CDCE049}" type="slidenum">
              <a:rPr lang="nb-NO" smtClean="0"/>
              <a:pPr/>
              <a:t>‹#›</a:t>
            </a:fld>
            <a:endParaRPr lang="nb-NO"/>
          </a:p>
        </p:txBody>
      </p:sp>
      <p:sp>
        <p:nvSpPr>
          <p:cNvPr id="7" name="Text Placeholder 11">
            <a:extLst>
              <a:ext uri="{FF2B5EF4-FFF2-40B4-BE49-F238E27FC236}">
                <a16:creationId xmlns:a16="http://schemas.microsoft.com/office/drawing/2014/main" id="{D6E1C56F-D407-406E-930F-477986E2EE47}"/>
              </a:ext>
            </a:extLst>
          </p:cNvPr>
          <p:cNvSpPr>
            <a:spLocks noGrp="1"/>
          </p:cNvSpPr>
          <p:nvPr>
            <p:ph type="body" sz="quarter" idx="16" hasCustomPrompt="1"/>
          </p:nvPr>
        </p:nvSpPr>
        <p:spPr>
          <a:xfrm>
            <a:off x="457150" y="6594351"/>
            <a:ext cx="3606850" cy="115416"/>
          </a:xfrm>
        </p:spPr>
        <p:txBody>
          <a:bodyPr/>
          <a:lstStyle>
            <a:lvl1pPr marL="0" indent="0">
              <a:spcBef>
                <a:spcPts val="0"/>
              </a:spcBef>
              <a:buFont typeface="Arial" panose="020B0604020202020204" pitchFamily="34" charset="0"/>
              <a:buNone/>
              <a:defRPr sz="750">
                <a:solidFill>
                  <a:schemeClr val="accent4"/>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a:t>Insert source (optional)</a:t>
            </a:r>
          </a:p>
        </p:txBody>
      </p:sp>
      <p:pic>
        <p:nvPicPr>
          <p:cNvPr id="10" name="Bilde 10">
            <a:extLst>
              <a:ext uri="{FF2B5EF4-FFF2-40B4-BE49-F238E27FC236}">
                <a16:creationId xmlns:a16="http://schemas.microsoft.com/office/drawing/2014/main" id="{A0F75431-839D-4B28-AA4A-51CA92581576}"/>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spTree>
    <p:extLst>
      <p:ext uri="{BB962C8B-B14F-4D97-AF65-F5344CB8AC3E}">
        <p14:creationId xmlns:p14="http://schemas.microsoft.com/office/powerpoint/2010/main" val="12380716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lain brigh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67ECF16-14CB-419A-AA0C-0C3F44251950}"/>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9" name="think-cell Slide" r:id="rId5" imgW="631" imgH="631" progId="TCLayout.ActiveDocument.1">
                  <p:embed/>
                </p:oleObj>
              </mc:Choice>
              <mc:Fallback>
                <p:oleObj name="think-cell Slide" r:id="rId5" imgW="631" imgH="631" progId="TCLayout.ActiveDocument.1">
                  <p:embed/>
                  <p:pic>
                    <p:nvPicPr>
                      <p:cNvPr id="5" name="Object 4" hidden="1">
                        <a:extLst>
                          <a:ext uri="{FF2B5EF4-FFF2-40B4-BE49-F238E27FC236}">
                            <a16:creationId xmlns:a16="http://schemas.microsoft.com/office/drawing/2014/main" id="{C67ECF16-14CB-419A-AA0C-0C3F4425195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6671BEE-6DBE-414D-9FD8-E5F044D70DD0}"/>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a:latin typeface="Whyte Medium" panose="020B0604020202020204" charset="0"/>
              <a:ea typeface="+mj-ea"/>
              <a:cs typeface="+mj-cs"/>
              <a:sym typeface="Whyte Medium" panose="020B0604020202020204" charset="0"/>
            </a:endParaRPr>
          </a:p>
        </p:txBody>
      </p:sp>
      <p:sp>
        <p:nvSpPr>
          <p:cNvPr id="8" name="Title 7">
            <a:extLst>
              <a:ext uri="{FF2B5EF4-FFF2-40B4-BE49-F238E27FC236}">
                <a16:creationId xmlns:a16="http://schemas.microsoft.com/office/drawing/2014/main" id="{93EA7154-C512-474D-B2D5-AABC3D1F79AB}"/>
              </a:ext>
            </a:extLst>
          </p:cNvPr>
          <p:cNvSpPr>
            <a:spLocks noGrp="1"/>
          </p:cNvSpPr>
          <p:nvPr>
            <p:ph type="title"/>
          </p:nvPr>
        </p:nvSpPr>
        <p:spPr/>
        <p:txBody>
          <a:bodyPr/>
          <a:lstStyle/>
          <a:p>
            <a:r>
              <a:rPr lang="en-US"/>
              <a:t>Click to edit Master title style</a:t>
            </a:r>
            <a:endParaRPr lang="en-GB"/>
          </a:p>
        </p:txBody>
      </p:sp>
      <p:sp>
        <p:nvSpPr>
          <p:cNvPr id="9" name="Date Placeholder 8">
            <a:extLst>
              <a:ext uri="{FF2B5EF4-FFF2-40B4-BE49-F238E27FC236}">
                <a16:creationId xmlns:a16="http://schemas.microsoft.com/office/drawing/2014/main" id="{473C764A-64CE-4CEC-A858-DA56D525DB9A}"/>
              </a:ext>
            </a:extLst>
          </p:cNvPr>
          <p:cNvSpPr>
            <a:spLocks noGrp="1"/>
          </p:cNvSpPr>
          <p:nvPr>
            <p:ph type="dt" sz="half" idx="10"/>
          </p:nvPr>
        </p:nvSpPr>
        <p:spPr/>
        <p:txBody>
          <a:bodyPr/>
          <a:lstStyle/>
          <a:p>
            <a:r>
              <a:rPr lang="en-US" noProof="0"/>
              <a:t>17 March, 2022</a:t>
            </a:r>
            <a:endParaRPr lang="en-GB" noProof="0" dirty="0"/>
          </a:p>
        </p:txBody>
      </p:sp>
      <p:sp>
        <p:nvSpPr>
          <p:cNvPr id="10" name="Footer Placeholder 9">
            <a:extLst>
              <a:ext uri="{FF2B5EF4-FFF2-40B4-BE49-F238E27FC236}">
                <a16:creationId xmlns:a16="http://schemas.microsoft.com/office/drawing/2014/main" id="{B9244E82-7EED-4963-BFF3-AEC38549F6D2}"/>
              </a:ext>
            </a:extLst>
          </p:cNvPr>
          <p:cNvSpPr>
            <a:spLocks noGrp="1"/>
          </p:cNvSpPr>
          <p:nvPr>
            <p:ph type="ftr" sz="quarter" idx="11"/>
          </p:nvPr>
        </p:nvSpPr>
        <p:spPr/>
        <p:txBody>
          <a:bodyPr/>
          <a:lstStyle/>
          <a:p>
            <a:r>
              <a:rPr lang="en-GB" noProof="0"/>
              <a:t>©2022 Pexip® AS. All Rights Reserved</a:t>
            </a:r>
            <a:endParaRPr lang="en-GB" noProof="0" dirty="0"/>
          </a:p>
        </p:txBody>
      </p:sp>
      <p:sp>
        <p:nvSpPr>
          <p:cNvPr id="11" name="Slide Number Placeholder 10">
            <a:extLst>
              <a:ext uri="{FF2B5EF4-FFF2-40B4-BE49-F238E27FC236}">
                <a16:creationId xmlns:a16="http://schemas.microsoft.com/office/drawing/2014/main" id="{DBA257A4-A932-4AF1-9045-6765ECEF5A49}"/>
              </a:ext>
            </a:extLst>
          </p:cNvPr>
          <p:cNvSpPr>
            <a:spLocks noGrp="1"/>
          </p:cNvSpPr>
          <p:nvPr>
            <p:ph type="sldNum" sz="quarter" idx="12"/>
          </p:nvPr>
        </p:nvSpPr>
        <p:spPr/>
        <p:txBody>
          <a:bodyPr/>
          <a:lstStyle/>
          <a:p>
            <a:fld id="{AF82C51F-475B-4DE1-B4BE-74973CDCE049}" type="slidenum">
              <a:rPr lang="en-GB" noProof="0" smtClean="0"/>
              <a:pPr/>
              <a:t>‹#›</a:t>
            </a:fld>
            <a:endParaRPr lang="en-GB" noProof="0" dirty="0"/>
          </a:p>
        </p:txBody>
      </p:sp>
    </p:spTree>
    <p:extLst>
      <p:ext uri="{BB962C8B-B14F-4D97-AF65-F5344CB8AC3E}">
        <p14:creationId xmlns:p14="http://schemas.microsoft.com/office/powerpoint/2010/main" val="10875909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 Dar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0182EAE-F337-4800-8BF8-2701532E2917}"/>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6" name="think-cell Slide" r:id="rId5" imgW="631" imgH="631" progId="TCLayout.ActiveDocument.1">
                  <p:embed/>
                </p:oleObj>
              </mc:Choice>
              <mc:Fallback>
                <p:oleObj name="think-cell Slide" r:id="rId5" imgW="631" imgH="631" progId="TCLayout.ActiveDocument.1">
                  <p:embed/>
                  <p:pic>
                    <p:nvPicPr>
                      <p:cNvPr id="3" name="Object 2" hidden="1">
                        <a:extLst>
                          <a:ext uri="{FF2B5EF4-FFF2-40B4-BE49-F238E27FC236}">
                            <a16:creationId xmlns:a16="http://schemas.microsoft.com/office/drawing/2014/main" id="{20182EAE-F337-4800-8BF8-2701532E291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9F6771C-8969-48A2-A44F-C9748E8951A5}"/>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a:latin typeface="Whyte Medium" panose="020B0604020202020204" charset="0"/>
              <a:ea typeface="+mj-ea"/>
              <a:cs typeface="+mj-cs"/>
              <a:sym typeface="Whyte Medium" panose="020B0604020202020204" charset="0"/>
            </a:endParaRPr>
          </a:p>
        </p:txBody>
      </p:sp>
      <p:sp>
        <p:nvSpPr>
          <p:cNvPr id="4" name="Title 3">
            <a:extLst>
              <a:ext uri="{FF2B5EF4-FFF2-40B4-BE49-F238E27FC236}">
                <a16:creationId xmlns:a16="http://schemas.microsoft.com/office/drawing/2014/main" id="{CBDE7AEF-CEAC-4C8A-BA3C-B6DAB0119158}"/>
              </a:ext>
            </a:extLst>
          </p:cNvPr>
          <p:cNvSpPr>
            <a:spLocks noGrp="1"/>
          </p:cNvSpPr>
          <p:nvPr>
            <p:ph type="title"/>
          </p:nvPr>
        </p:nvSpPr>
        <p:spPr/>
        <p:txBody>
          <a:bodyPr/>
          <a:lstStyle/>
          <a:p>
            <a:r>
              <a:rPr lang="en-US"/>
              <a:t>Click to edit Master title style</a:t>
            </a:r>
            <a:endParaRPr lang="en-GB"/>
          </a:p>
        </p:txBody>
      </p:sp>
      <p:sp>
        <p:nvSpPr>
          <p:cNvPr id="5" name="Date Placeholder 4">
            <a:extLst>
              <a:ext uri="{FF2B5EF4-FFF2-40B4-BE49-F238E27FC236}">
                <a16:creationId xmlns:a16="http://schemas.microsoft.com/office/drawing/2014/main" id="{6DD6372B-8E73-4F0A-AF8C-20E01AFE7A4B}"/>
              </a:ext>
            </a:extLst>
          </p:cNvPr>
          <p:cNvSpPr>
            <a:spLocks noGrp="1"/>
          </p:cNvSpPr>
          <p:nvPr>
            <p:ph type="dt" sz="half" idx="10"/>
          </p:nvPr>
        </p:nvSpPr>
        <p:spPr/>
        <p:txBody>
          <a:bodyPr/>
          <a:lstStyle/>
          <a:p>
            <a:r>
              <a:rPr lang="en-US" noProof="0"/>
              <a:t>17 March, 2022</a:t>
            </a:r>
            <a:endParaRPr lang="en-GB" noProof="0" dirty="0"/>
          </a:p>
        </p:txBody>
      </p:sp>
      <p:sp>
        <p:nvSpPr>
          <p:cNvPr id="8" name="Footer Placeholder 7">
            <a:extLst>
              <a:ext uri="{FF2B5EF4-FFF2-40B4-BE49-F238E27FC236}">
                <a16:creationId xmlns:a16="http://schemas.microsoft.com/office/drawing/2014/main" id="{545F34C8-E51D-4CE1-AFCB-4D33DB731118}"/>
              </a:ext>
            </a:extLst>
          </p:cNvPr>
          <p:cNvSpPr>
            <a:spLocks noGrp="1"/>
          </p:cNvSpPr>
          <p:nvPr>
            <p:ph type="ftr" sz="quarter" idx="11"/>
          </p:nvPr>
        </p:nvSpPr>
        <p:spPr/>
        <p:txBody>
          <a:bodyPr/>
          <a:lstStyle/>
          <a:p>
            <a:r>
              <a:rPr lang="en-GB" noProof="0"/>
              <a:t>©2022 Pexip® AS. All Rights Reserved</a:t>
            </a:r>
            <a:endParaRPr lang="en-GB" noProof="0" dirty="0"/>
          </a:p>
        </p:txBody>
      </p:sp>
      <p:sp>
        <p:nvSpPr>
          <p:cNvPr id="9" name="Slide Number Placeholder 8">
            <a:extLst>
              <a:ext uri="{FF2B5EF4-FFF2-40B4-BE49-F238E27FC236}">
                <a16:creationId xmlns:a16="http://schemas.microsoft.com/office/drawing/2014/main" id="{5354E7EF-6CB9-4DCF-B85A-9A5162285339}"/>
              </a:ext>
            </a:extLst>
          </p:cNvPr>
          <p:cNvSpPr>
            <a:spLocks noGrp="1"/>
          </p:cNvSpPr>
          <p:nvPr>
            <p:ph type="sldNum" sz="quarter" idx="12"/>
          </p:nvPr>
        </p:nvSpPr>
        <p:spPr/>
        <p:txBody>
          <a:bodyPr/>
          <a:lstStyle/>
          <a:p>
            <a:fld id="{AF82C51F-475B-4DE1-B4BE-74973CDCE049}" type="slidenum">
              <a:rPr lang="en-GB" noProof="0" smtClean="0"/>
              <a:pPr/>
              <a:t>‹#›</a:t>
            </a:fld>
            <a:endParaRPr lang="en-GB" noProof="0" dirty="0"/>
          </a:p>
        </p:txBody>
      </p:sp>
    </p:spTree>
    <p:extLst>
      <p:ext uri="{BB962C8B-B14F-4D97-AF65-F5344CB8AC3E}">
        <p14:creationId xmlns:p14="http://schemas.microsoft.com/office/powerpoint/2010/main" val="4156747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One content boxes - Brigh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16A3DEE-43DD-457F-94DF-BC3CF26E469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0" name="think-cell Slide" r:id="rId5" imgW="631" imgH="631" progId="TCLayout.ActiveDocument.1">
                  <p:embed/>
                </p:oleObj>
              </mc:Choice>
              <mc:Fallback>
                <p:oleObj name="think-cell Slide" r:id="rId5" imgW="631" imgH="631" progId="TCLayout.ActiveDocument.1">
                  <p:embed/>
                  <p:pic>
                    <p:nvPicPr>
                      <p:cNvPr id="6" name="Object 5" hidden="1">
                        <a:extLst>
                          <a:ext uri="{FF2B5EF4-FFF2-40B4-BE49-F238E27FC236}">
                            <a16:creationId xmlns:a16="http://schemas.microsoft.com/office/drawing/2014/main" id="{516A3DEE-43DD-457F-94DF-BC3CF26E469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F220F9-88E8-4EE0-8911-8B3392573EE5}"/>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600" b="0" i="0" baseline="0" dirty="0">
              <a:latin typeface="Whyte Medium" panose="020B0604020202020204" charset="0"/>
              <a:ea typeface="+mj-ea"/>
              <a:cs typeface="+mj-cs"/>
              <a:sym typeface="Whyte Medium" panose="020B0604020202020204" charset="0"/>
            </a:endParaRPr>
          </a:p>
        </p:txBody>
      </p:sp>
      <p:sp>
        <p:nvSpPr>
          <p:cNvPr id="3" name="Plassholder for innhold 2"/>
          <p:cNvSpPr>
            <a:spLocks noGrp="1"/>
          </p:cNvSpPr>
          <p:nvPr>
            <p:ph idx="1"/>
          </p:nvPr>
        </p:nvSpPr>
        <p:spPr>
          <a:xfrm>
            <a:off x="457150" y="1364975"/>
            <a:ext cx="11277650" cy="4824728"/>
          </a:xfrm>
          <a:prstGeom prst="rect">
            <a:avLst/>
          </a:prstGeom>
        </p:spPr>
        <p:txBody>
          <a:bodyPr/>
          <a:lstStyle>
            <a:lvl1pPr>
              <a:defRPr sz="1600"/>
            </a:lvl1pPr>
            <a:lvl2pPr>
              <a:defRPr sz="1600"/>
            </a:lvl2pPr>
            <a:lvl3pPr marL="569913" indent="-173038">
              <a:defRPr sz="1600"/>
            </a:lvl3pPr>
            <a:lvl4pPr marL="688975" indent="-119063">
              <a:defRPr sz="1600"/>
            </a:lvl4pPr>
            <a:lvl5pPr marL="801688" indent="-112713">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C1A0AE9E-7079-4299-9A35-72BF33E27BDC}"/>
              </a:ext>
            </a:extLst>
          </p:cNvPr>
          <p:cNvSpPr>
            <a:spLocks noGrp="1"/>
          </p:cNvSpPr>
          <p:nvPr>
            <p:ph type="dt" sz="half" idx="10"/>
          </p:nvPr>
        </p:nvSpPr>
        <p:spPr/>
        <p:txBody>
          <a:bodyPr/>
          <a:lstStyle/>
          <a:p>
            <a:r>
              <a:rPr lang="en-US"/>
              <a:t>17 March, 2022</a:t>
            </a:r>
            <a:endParaRPr lang="en-GB" dirty="0"/>
          </a:p>
        </p:txBody>
      </p:sp>
      <p:sp>
        <p:nvSpPr>
          <p:cNvPr id="7" name="Footer Placeholder 6">
            <a:extLst>
              <a:ext uri="{FF2B5EF4-FFF2-40B4-BE49-F238E27FC236}">
                <a16:creationId xmlns:a16="http://schemas.microsoft.com/office/drawing/2014/main" id="{14327DB7-ECA1-4BD3-A6BA-8591A2DFE577}"/>
              </a:ext>
            </a:extLst>
          </p:cNvPr>
          <p:cNvSpPr>
            <a:spLocks noGrp="1"/>
          </p:cNvSpPr>
          <p:nvPr>
            <p:ph type="ftr" sz="quarter" idx="11"/>
          </p:nvPr>
        </p:nvSpPr>
        <p:spPr/>
        <p:txBody>
          <a:bodyPr/>
          <a:lstStyle/>
          <a:p>
            <a:r>
              <a:rPr lang="en-GB"/>
              <a:t>©2022 Pexip® AS. All Rights Reserved</a:t>
            </a:r>
            <a:endParaRPr lang="nb-NO" dirty="0"/>
          </a:p>
        </p:txBody>
      </p:sp>
      <p:sp>
        <p:nvSpPr>
          <p:cNvPr id="8" name="Slide Number Placeholder 7">
            <a:extLst>
              <a:ext uri="{FF2B5EF4-FFF2-40B4-BE49-F238E27FC236}">
                <a16:creationId xmlns:a16="http://schemas.microsoft.com/office/drawing/2014/main" id="{84C44CF0-141D-4F7D-A368-696AC9006508}"/>
              </a:ext>
            </a:extLst>
          </p:cNvPr>
          <p:cNvSpPr>
            <a:spLocks noGrp="1"/>
          </p:cNvSpPr>
          <p:nvPr>
            <p:ph type="sldNum" sz="quarter" idx="12"/>
          </p:nvPr>
        </p:nvSpPr>
        <p:spPr/>
        <p:txBody>
          <a:bodyPr/>
          <a:lstStyle/>
          <a:p>
            <a:fld id="{AF82C51F-475B-4DE1-B4BE-74973CDCE049}" type="slidenum">
              <a:rPr lang="nb-NO" smtClean="0"/>
              <a:pPr/>
              <a:t>‹#›</a:t>
            </a:fld>
            <a:endParaRPr lang="nb-NO"/>
          </a:p>
        </p:txBody>
      </p:sp>
      <p:sp>
        <p:nvSpPr>
          <p:cNvPr id="10" name="Title 9">
            <a:extLst>
              <a:ext uri="{FF2B5EF4-FFF2-40B4-BE49-F238E27FC236}">
                <a16:creationId xmlns:a16="http://schemas.microsoft.com/office/drawing/2014/main" id="{8DA8F23D-DD79-47B8-B7AA-56860D7C1D9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92823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lide - Bright">
    <p:bg>
      <p:bgPr>
        <a:solidFill>
          <a:srgbClr val="F7F7F7"/>
        </a:solidFill>
        <a:effectLst/>
      </p:bgPr>
    </p:bg>
    <p:spTree>
      <p:nvGrpSpPr>
        <p:cNvPr id="1" name=""/>
        <p:cNvGrpSpPr/>
        <p:nvPr/>
      </p:nvGrpSpPr>
      <p:grpSpPr>
        <a:xfrm>
          <a:off x="0" y="0"/>
          <a:ext cx="0" cy="0"/>
          <a:chOff x="0" y="0"/>
          <a:chExt cx="0" cy="0"/>
        </a:xfrm>
      </p:grpSpPr>
      <p:pic>
        <p:nvPicPr>
          <p:cNvPr id="7" name="Bilde 9">
            <a:extLst>
              <a:ext uri="{FF2B5EF4-FFF2-40B4-BE49-F238E27FC236}">
                <a16:creationId xmlns:a16="http://schemas.microsoft.com/office/drawing/2014/main" id="{DA6D856C-6A12-0145-B746-EE23AB2B29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472" y="6144843"/>
            <a:ext cx="974169" cy="270849"/>
          </a:xfrm>
          <a:prstGeom prst="rect">
            <a:avLst/>
          </a:prstGeom>
        </p:spPr>
      </p:pic>
      <p:sp>
        <p:nvSpPr>
          <p:cNvPr id="11" name="Plassholder for bilde 9">
            <a:extLst>
              <a:ext uri="{FF2B5EF4-FFF2-40B4-BE49-F238E27FC236}">
                <a16:creationId xmlns:a16="http://schemas.microsoft.com/office/drawing/2014/main" id="{B9F11C6A-3E17-2F45-8354-6B36F1C51A53}"/>
              </a:ext>
            </a:extLst>
          </p:cNvPr>
          <p:cNvSpPr>
            <a:spLocks noGrp="1"/>
          </p:cNvSpPr>
          <p:nvPr>
            <p:ph type="pic" sz="quarter" idx="11"/>
          </p:nvPr>
        </p:nvSpPr>
        <p:spPr>
          <a:xfrm>
            <a:off x="6096000" y="0"/>
            <a:ext cx="6096000" cy="6858000"/>
          </a:xfrm>
          <a:noFill/>
        </p:spPr>
        <p:txBody>
          <a:bodyPr/>
          <a:lstStyle>
            <a:lvl1pPr>
              <a:defRPr>
                <a:solidFill>
                  <a:schemeClr val="accent4"/>
                </a:solidFill>
              </a:defRPr>
            </a:lvl1pPr>
          </a:lstStyle>
          <a:p>
            <a:r>
              <a:rPr lang="en-US"/>
              <a:t>Click icon to add picture</a:t>
            </a:r>
            <a:endParaRPr lang="nb-NO"/>
          </a:p>
        </p:txBody>
      </p:sp>
      <p:sp>
        <p:nvSpPr>
          <p:cNvPr id="10" name="Tittel 5">
            <a:extLst>
              <a:ext uri="{FF2B5EF4-FFF2-40B4-BE49-F238E27FC236}">
                <a16:creationId xmlns:a16="http://schemas.microsoft.com/office/drawing/2014/main" id="{0EE2C2A4-4138-B648-BB4E-D5A0CA72F9E2}"/>
              </a:ext>
            </a:extLst>
          </p:cNvPr>
          <p:cNvSpPr>
            <a:spLocks noGrp="1"/>
          </p:cNvSpPr>
          <p:nvPr>
            <p:ph type="title"/>
          </p:nvPr>
        </p:nvSpPr>
        <p:spPr>
          <a:xfrm>
            <a:off x="457150" y="2345256"/>
            <a:ext cx="4795888" cy="1308307"/>
          </a:xfrm>
        </p:spPr>
        <p:txBody>
          <a:bodyPr/>
          <a:lstStyle>
            <a:lvl1pPr>
              <a:defRPr>
                <a:solidFill>
                  <a:srgbClr val="092036"/>
                </a:solidFill>
              </a:defRPr>
            </a:lvl1pPr>
          </a:lstStyle>
          <a:p>
            <a:r>
              <a:rPr lang="en-US"/>
              <a:t>Click to edit Master title style</a:t>
            </a:r>
            <a:endParaRPr lang="nb-NO" dirty="0"/>
          </a:p>
        </p:txBody>
      </p:sp>
      <p:sp>
        <p:nvSpPr>
          <p:cNvPr id="12" name="Plassholder for tekst 11">
            <a:extLst>
              <a:ext uri="{FF2B5EF4-FFF2-40B4-BE49-F238E27FC236}">
                <a16:creationId xmlns:a16="http://schemas.microsoft.com/office/drawing/2014/main" id="{1546F1B5-5C17-1C43-9AA3-EC3926CD9045}"/>
              </a:ext>
            </a:extLst>
          </p:cNvPr>
          <p:cNvSpPr>
            <a:spLocks noGrp="1"/>
          </p:cNvSpPr>
          <p:nvPr>
            <p:ph type="body" sz="quarter" idx="12" hasCustomPrompt="1"/>
          </p:nvPr>
        </p:nvSpPr>
        <p:spPr>
          <a:xfrm>
            <a:off x="457150" y="3871467"/>
            <a:ext cx="4802238" cy="246221"/>
          </a:xfrm>
        </p:spPr>
        <p:txBody>
          <a:bodyPr wrap="square">
            <a:spAutoFit/>
          </a:bodyPr>
          <a:lstStyle>
            <a:lvl1pPr marL="0" indent="0">
              <a:buNone/>
              <a:defRPr>
                <a:solidFill>
                  <a:srgbClr val="09203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err="1"/>
              <a:t>Description</a:t>
            </a:r>
            <a:endParaRPr lang="nb-NO" dirty="0"/>
          </a:p>
        </p:txBody>
      </p:sp>
      <p:pic>
        <p:nvPicPr>
          <p:cNvPr id="9" name="Picture 8" descr="Logo&#10;&#10;Description automatically generated">
            <a:extLst>
              <a:ext uri="{FF2B5EF4-FFF2-40B4-BE49-F238E27FC236}">
                <a16:creationId xmlns:a16="http://schemas.microsoft.com/office/drawing/2014/main" id="{9C18D502-5C48-5D40-A774-B0D5ACA8546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12" t="33663" r="9051" b="33591"/>
          <a:stretch/>
        </p:blipFill>
        <p:spPr>
          <a:xfrm>
            <a:off x="423472" y="442307"/>
            <a:ext cx="2190519" cy="246221"/>
          </a:xfrm>
          <a:prstGeom prst="rect">
            <a:avLst/>
          </a:prstGeom>
        </p:spPr>
      </p:pic>
    </p:spTree>
    <p:extLst>
      <p:ext uri="{BB962C8B-B14F-4D97-AF65-F5344CB8AC3E}">
        <p14:creationId xmlns:p14="http://schemas.microsoft.com/office/powerpoint/2010/main" val="1618638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wo content boxes - Brigh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16A3DEE-43DD-457F-94DF-BC3CF26E469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4" name="think-cell Slide" r:id="rId5" imgW="631" imgH="631" progId="TCLayout.ActiveDocument.1">
                  <p:embed/>
                </p:oleObj>
              </mc:Choice>
              <mc:Fallback>
                <p:oleObj name="think-cell Slide" r:id="rId5" imgW="631" imgH="631" progId="TCLayout.ActiveDocument.1">
                  <p:embed/>
                  <p:pic>
                    <p:nvPicPr>
                      <p:cNvPr id="6" name="Object 5" hidden="1">
                        <a:extLst>
                          <a:ext uri="{FF2B5EF4-FFF2-40B4-BE49-F238E27FC236}">
                            <a16:creationId xmlns:a16="http://schemas.microsoft.com/office/drawing/2014/main" id="{516A3DEE-43DD-457F-94DF-BC3CF26E469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F220F9-88E8-4EE0-8911-8B3392573EE5}"/>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600" b="0" i="0" baseline="0" dirty="0">
              <a:latin typeface="Whyte Medium" panose="020B0604020202020204" charset="0"/>
              <a:ea typeface="+mj-ea"/>
              <a:cs typeface="+mj-cs"/>
              <a:sym typeface="Whyte Medium" panose="020B0604020202020204" charset="0"/>
            </a:endParaRPr>
          </a:p>
        </p:txBody>
      </p:sp>
      <p:sp>
        <p:nvSpPr>
          <p:cNvPr id="3" name="Plassholder for innhold 2"/>
          <p:cNvSpPr>
            <a:spLocks noGrp="1"/>
          </p:cNvSpPr>
          <p:nvPr>
            <p:ph idx="1"/>
          </p:nvPr>
        </p:nvSpPr>
        <p:spPr>
          <a:xfrm>
            <a:off x="457150" y="1364975"/>
            <a:ext cx="5334050" cy="4824728"/>
          </a:xfrm>
          <a:prstGeom prst="rect">
            <a:avLst/>
          </a:prstGeom>
        </p:spPr>
        <p:txBody>
          <a:bodyPr/>
          <a:lstStyle>
            <a:lvl1pPr>
              <a:defRPr sz="1600"/>
            </a:lvl1pPr>
            <a:lvl2pPr>
              <a:defRPr sz="1600"/>
            </a:lvl2pPr>
            <a:lvl3pPr marL="569913" indent="-173038">
              <a:defRPr sz="1600"/>
            </a:lvl3pPr>
            <a:lvl4pPr marL="688975" indent="-119063">
              <a:defRPr sz="1600"/>
            </a:lvl4pPr>
            <a:lvl5pPr marL="801688" indent="-112713">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C1A0AE9E-7079-4299-9A35-72BF33E27BDC}"/>
              </a:ext>
            </a:extLst>
          </p:cNvPr>
          <p:cNvSpPr>
            <a:spLocks noGrp="1"/>
          </p:cNvSpPr>
          <p:nvPr>
            <p:ph type="dt" sz="half" idx="10"/>
          </p:nvPr>
        </p:nvSpPr>
        <p:spPr/>
        <p:txBody>
          <a:bodyPr/>
          <a:lstStyle/>
          <a:p>
            <a:r>
              <a:rPr lang="en-US"/>
              <a:t>17 March, 2022</a:t>
            </a:r>
            <a:endParaRPr lang="en-GB" dirty="0"/>
          </a:p>
        </p:txBody>
      </p:sp>
      <p:sp>
        <p:nvSpPr>
          <p:cNvPr id="7" name="Footer Placeholder 6">
            <a:extLst>
              <a:ext uri="{FF2B5EF4-FFF2-40B4-BE49-F238E27FC236}">
                <a16:creationId xmlns:a16="http://schemas.microsoft.com/office/drawing/2014/main" id="{14327DB7-ECA1-4BD3-A6BA-8591A2DFE577}"/>
              </a:ext>
            </a:extLst>
          </p:cNvPr>
          <p:cNvSpPr>
            <a:spLocks noGrp="1"/>
          </p:cNvSpPr>
          <p:nvPr>
            <p:ph type="ftr" sz="quarter" idx="11"/>
          </p:nvPr>
        </p:nvSpPr>
        <p:spPr/>
        <p:txBody>
          <a:bodyPr/>
          <a:lstStyle/>
          <a:p>
            <a:r>
              <a:rPr lang="en-GB"/>
              <a:t>©2022 Pexip® AS. All Rights Reserved</a:t>
            </a:r>
            <a:endParaRPr lang="nb-NO" dirty="0"/>
          </a:p>
        </p:txBody>
      </p:sp>
      <p:sp>
        <p:nvSpPr>
          <p:cNvPr id="8" name="Slide Number Placeholder 7">
            <a:extLst>
              <a:ext uri="{FF2B5EF4-FFF2-40B4-BE49-F238E27FC236}">
                <a16:creationId xmlns:a16="http://schemas.microsoft.com/office/drawing/2014/main" id="{84C44CF0-141D-4F7D-A368-696AC9006508}"/>
              </a:ext>
            </a:extLst>
          </p:cNvPr>
          <p:cNvSpPr>
            <a:spLocks noGrp="1"/>
          </p:cNvSpPr>
          <p:nvPr>
            <p:ph type="sldNum" sz="quarter" idx="12"/>
          </p:nvPr>
        </p:nvSpPr>
        <p:spPr/>
        <p:txBody>
          <a:bodyPr/>
          <a:lstStyle/>
          <a:p>
            <a:fld id="{AF82C51F-475B-4DE1-B4BE-74973CDCE049}" type="slidenum">
              <a:rPr lang="nb-NO" smtClean="0"/>
              <a:pPr/>
              <a:t>‹#›</a:t>
            </a:fld>
            <a:endParaRPr lang="nb-NO"/>
          </a:p>
        </p:txBody>
      </p:sp>
      <p:sp>
        <p:nvSpPr>
          <p:cNvPr id="10" name="Title 9">
            <a:extLst>
              <a:ext uri="{FF2B5EF4-FFF2-40B4-BE49-F238E27FC236}">
                <a16:creationId xmlns:a16="http://schemas.microsoft.com/office/drawing/2014/main" id="{8DA8F23D-DD79-47B8-B7AA-56860D7C1D9D}"/>
              </a:ext>
            </a:extLst>
          </p:cNvPr>
          <p:cNvSpPr>
            <a:spLocks noGrp="1"/>
          </p:cNvSpPr>
          <p:nvPr>
            <p:ph type="title"/>
          </p:nvPr>
        </p:nvSpPr>
        <p:spPr/>
        <p:txBody>
          <a:bodyPr/>
          <a:lstStyle/>
          <a:p>
            <a:r>
              <a:rPr lang="en-US"/>
              <a:t>Click to edit Master title style</a:t>
            </a:r>
            <a:endParaRPr lang="en-GB"/>
          </a:p>
        </p:txBody>
      </p:sp>
      <p:sp>
        <p:nvSpPr>
          <p:cNvPr id="9" name="Plassholder for innhold 2">
            <a:extLst>
              <a:ext uri="{FF2B5EF4-FFF2-40B4-BE49-F238E27FC236}">
                <a16:creationId xmlns:a16="http://schemas.microsoft.com/office/drawing/2014/main" id="{6E3777DD-F64D-45B8-809D-53B68BC78C68}"/>
              </a:ext>
            </a:extLst>
          </p:cNvPr>
          <p:cNvSpPr>
            <a:spLocks noGrp="1"/>
          </p:cNvSpPr>
          <p:nvPr>
            <p:ph idx="13"/>
          </p:nvPr>
        </p:nvSpPr>
        <p:spPr>
          <a:xfrm>
            <a:off x="6400802" y="1364975"/>
            <a:ext cx="5334050" cy="4824728"/>
          </a:xfrm>
          <a:prstGeom prst="rect">
            <a:avLst/>
          </a:prstGeom>
        </p:spPr>
        <p:txBody>
          <a:bodyPr/>
          <a:lstStyle>
            <a:lvl1pPr>
              <a:defRPr sz="1600"/>
            </a:lvl1pPr>
            <a:lvl2pPr>
              <a:defRPr sz="1600"/>
            </a:lvl2pPr>
            <a:lvl3pPr marL="569913" indent="-173038">
              <a:defRPr sz="1600"/>
            </a:lvl3pPr>
            <a:lvl4pPr marL="688975" indent="-119063">
              <a:defRPr sz="1600"/>
            </a:lvl4pPr>
            <a:lvl5pPr marL="801688" indent="-112713">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54567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lit Title and Actionlist">
    <p:bg>
      <p:bgPr>
        <a:solidFill>
          <a:srgbClr val="F7F7F7"/>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F2334C0-1C41-4667-9429-0ADBD6D357B9}"/>
              </a:ext>
            </a:extLst>
          </p:cNvPr>
          <p:cNvGraphicFramePr>
            <a:graphicFrameLocks noChangeAspect="1"/>
          </p:cNvGraphicFramePr>
          <p:nvPr userDrawn="1">
            <p:custDataLst>
              <p:tags r:id="rId2"/>
            </p:custDataLst>
            <p:extLst>
              <p:ext uri="{D42A27DB-BD31-4B8C-83A1-F6EECF244321}">
                <p14:modId xmlns:p14="http://schemas.microsoft.com/office/powerpoint/2010/main" val="42279185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3"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87E5567-6D6E-4147-A15A-110F791CFBF4}"/>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4251" b="0" i="0" baseline="0" dirty="0">
              <a:latin typeface="Whyte Medium" panose="020B0604020202020204" charset="0"/>
              <a:ea typeface="+mj-ea"/>
              <a:cs typeface="+mj-cs"/>
              <a:sym typeface="Whyte Medium" panose="020B0604020202020204" charset="0"/>
            </a:endParaRPr>
          </a:p>
        </p:txBody>
      </p:sp>
      <p:sp>
        <p:nvSpPr>
          <p:cNvPr id="4" name="Rektangel 3">
            <a:extLst>
              <a:ext uri="{FF2B5EF4-FFF2-40B4-BE49-F238E27FC236}">
                <a16:creationId xmlns:a16="http://schemas.microsoft.com/office/drawing/2014/main" id="{3DA1BE70-DC21-439F-9724-DA8B8ADB0F69}"/>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3" name="Plassholder for tekst 2">
            <a:extLst>
              <a:ext uri="{FF2B5EF4-FFF2-40B4-BE49-F238E27FC236}">
                <a16:creationId xmlns:a16="http://schemas.microsoft.com/office/drawing/2014/main" id="{D18B5DD5-4028-4E82-8683-05BB888F143B}"/>
              </a:ext>
            </a:extLst>
          </p:cNvPr>
          <p:cNvSpPr>
            <a:spLocks noGrp="1"/>
          </p:cNvSpPr>
          <p:nvPr>
            <p:ph type="body" sz="quarter" idx="11" hasCustomPrompt="1"/>
          </p:nvPr>
        </p:nvSpPr>
        <p:spPr>
          <a:xfrm>
            <a:off x="6554054" y="302592"/>
            <a:ext cx="4833184" cy="654101"/>
          </a:xfrm>
        </p:spPr>
        <p:txBody>
          <a:bodyPr wrap="square">
            <a:spAutoFit/>
          </a:bodyPr>
          <a:lstStyle>
            <a:lvl1pPr marL="0" indent="0">
              <a:buNone/>
              <a:defRPr sz="4251">
                <a:latin typeface="+mj-lt"/>
              </a:defRPr>
            </a:lvl1pPr>
          </a:lstStyle>
          <a:p>
            <a:pPr lvl="0"/>
            <a:r>
              <a:rPr lang="fr-FR" dirty="0"/>
              <a:t>Action 1 </a:t>
            </a:r>
          </a:p>
        </p:txBody>
      </p:sp>
      <p:sp>
        <p:nvSpPr>
          <p:cNvPr id="2" name="Tittel 1">
            <a:extLst>
              <a:ext uri="{FF2B5EF4-FFF2-40B4-BE49-F238E27FC236}">
                <a16:creationId xmlns:a16="http://schemas.microsoft.com/office/drawing/2014/main" id="{BC5388F9-91D1-44A4-BFE2-9B189A709F0A}"/>
              </a:ext>
            </a:extLst>
          </p:cNvPr>
          <p:cNvSpPr>
            <a:spLocks noGrp="1"/>
          </p:cNvSpPr>
          <p:nvPr>
            <p:ph type="title"/>
          </p:nvPr>
        </p:nvSpPr>
        <p:spPr>
          <a:xfrm>
            <a:off x="457150" y="302592"/>
            <a:ext cx="4795888" cy="1308202"/>
          </a:xfrm>
        </p:spPr>
        <p:txBody>
          <a:bodyPr/>
          <a:lstStyle>
            <a:lvl1pPr>
              <a:defRPr>
                <a:solidFill>
                  <a:schemeClr val="accent4"/>
                </a:solidFill>
              </a:defRPr>
            </a:lvl1pPr>
          </a:lstStyle>
          <a:p>
            <a:r>
              <a:rPr lang="en-US"/>
              <a:t>Click to edit Master title style</a:t>
            </a:r>
            <a:endParaRPr lang="nb-NO" dirty="0"/>
          </a:p>
        </p:txBody>
      </p:sp>
      <p:sp>
        <p:nvSpPr>
          <p:cNvPr id="6" name="Plassholder for lysbildenummer 5">
            <a:extLst>
              <a:ext uri="{FF2B5EF4-FFF2-40B4-BE49-F238E27FC236}">
                <a16:creationId xmlns:a16="http://schemas.microsoft.com/office/drawing/2014/main" id="{C91B1F2D-A1A9-4BF2-B454-AB00B020CD4E}"/>
              </a:ext>
            </a:extLst>
          </p:cNvPr>
          <p:cNvSpPr>
            <a:spLocks noGrp="1"/>
          </p:cNvSpPr>
          <p:nvPr>
            <p:ph type="sldNum" sz="quarter" idx="13"/>
          </p:nvPr>
        </p:nvSpPr>
        <p:spPr/>
        <p:txBody>
          <a:bodyPr/>
          <a:lstStyle/>
          <a:p>
            <a:fld id="{AF82C51F-475B-4DE1-B4BE-74973CDCE049}" type="slidenum">
              <a:rPr lang="nb-NO" smtClean="0"/>
              <a:pPr/>
              <a:t>‹#›</a:t>
            </a:fld>
            <a:r>
              <a:rPr lang="nb-NO" dirty="0"/>
              <a:t> </a:t>
            </a:r>
          </a:p>
        </p:txBody>
      </p:sp>
      <p:sp>
        <p:nvSpPr>
          <p:cNvPr id="7" name="Plassholder for tekst 2">
            <a:extLst>
              <a:ext uri="{FF2B5EF4-FFF2-40B4-BE49-F238E27FC236}">
                <a16:creationId xmlns:a16="http://schemas.microsoft.com/office/drawing/2014/main" id="{40296490-1971-4C29-8418-D96513961D9D}"/>
              </a:ext>
            </a:extLst>
          </p:cNvPr>
          <p:cNvSpPr>
            <a:spLocks noGrp="1"/>
          </p:cNvSpPr>
          <p:nvPr>
            <p:ph type="body" sz="quarter" idx="14"/>
          </p:nvPr>
        </p:nvSpPr>
        <p:spPr>
          <a:xfrm>
            <a:off x="457260" y="1802141"/>
            <a:ext cx="3594568" cy="246221"/>
          </a:xfrm>
        </p:spPr>
        <p:txBody>
          <a:bodyPr>
            <a:spAutoFit/>
          </a:bodyPr>
          <a:lstStyle>
            <a:lvl1pPr marL="0" indent="0">
              <a:buNone/>
              <a:defRPr>
                <a:solidFill>
                  <a:schemeClr val="accent4"/>
                </a:solidFill>
                <a:latin typeface="+mj-lt"/>
              </a:defRPr>
            </a:lvl1pPr>
          </a:lstStyle>
          <a:p>
            <a:pPr lvl="0"/>
            <a:r>
              <a:rPr lang="en-US"/>
              <a:t>Click to edit Master text styles</a:t>
            </a:r>
          </a:p>
        </p:txBody>
      </p:sp>
      <p:sp>
        <p:nvSpPr>
          <p:cNvPr id="14" name="Text Placeholder 11">
            <a:extLst>
              <a:ext uri="{FF2B5EF4-FFF2-40B4-BE49-F238E27FC236}">
                <a16:creationId xmlns:a16="http://schemas.microsoft.com/office/drawing/2014/main" id="{09DDCF24-5FA6-764F-957B-95DF21A5EC5B}"/>
              </a:ext>
            </a:extLst>
          </p:cNvPr>
          <p:cNvSpPr>
            <a:spLocks noGrp="1"/>
          </p:cNvSpPr>
          <p:nvPr>
            <p:ph type="body" sz="quarter" idx="26" hasCustomPrompt="1"/>
          </p:nvPr>
        </p:nvSpPr>
        <p:spPr>
          <a:xfrm>
            <a:off x="3743872" y="6574955"/>
            <a:ext cx="2108200" cy="115416"/>
          </a:xfrm>
        </p:spPr>
        <p:txBody>
          <a:bodyPr/>
          <a:lstStyle>
            <a:lvl1pPr marL="0" indent="0" algn="r">
              <a:spcBef>
                <a:spcPts val="0"/>
              </a:spcBef>
              <a:buFont typeface="Arial" panose="020B0604020202020204" pitchFamily="34" charset="0"/>
              <a:buNone/>
              <a:defRPr sz="750">
                <a:solidFill>
                  <a:schemeClr val="bg1"/>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1" name="Picture 10" descr="Logo&#10;&#10;Description automatically generated">
            <a:extLst>
              <a:ext uri="{FF2B5EF4-FFF2-40B4-BE49-F238E27FC236}">
                <a16:creationId xmlns:a16="http://schemas.microsoft.com/office/drawing/2014/main" id="{AC7A671F-B4A1-DE42-AD10-194E833128E7}"/>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4210965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Title and text">
    <p:bg>
      <p:bgPr>
        <a:solidFill>
          <a:srgbClr val="F7F7F7"/>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80DB6D0-073D-4D5E-B4FC-1E3240437AB3}"/>
              </a:ext>
            </a:extLst>
          </p:cNvPr>
          <p:cNvGraphicFramePr>
            <a:graphicFrameLocks noChangeAspect="1"/>
          </p:cNvGraphicFramePr>
          <p:nvPr userDrawn="1">
            <p:custDataLst>
              <p:tags r:id="rId2"/>
            </p:custDataLst>
            <p:extLst>
              <p:ext uri="{D42A27DB-BD31-4B8C-83A1-F6EECF244321}">
                <p14:modId xmlns:p14="http://schemas.microsoft.com/office/powerpoint/2010/main" val="3367331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7"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2EBEED2-99F0-459A-B10E-76EE6FB1D241}"/>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4251" b="0" i="0" baseline="0" dirty="0">
              <a:latin typeface="Whyte Medium" panose="020B0604020202020204" charset="0"/>
              <a:ea typeface="+mj-ea"/>
              <a:cs typeface="+mj-cs"/>
              <a:sym typeface="Whyte Medium" panose="020B0604020202020204" charset="0"/>
            </a:endParaRPr>
          </a:p>
        </p:txBody>
      </p:sp>
      <p:sp>
        <p:nvSpPr>
          <p:cNvPr id="4" name="Rektangel 3">
            <a:extLst>
              <a:ext uri="{FF2B5EF4-FFF2-40B4-BE49-F238E27FC236}">
                <a16:creationId xmlns:a16="http://schemas.microsoft.com/office/drawing/2014/main" id="{3DA1BE70-DC21-439F-9724-DA8B8ADB0F69}"/>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2" name="Plassholder for tekst 1">
            <a:extLst>
              <a:ext uri="{FF2B5EF4-FFF2-40B4-BE49-F238E27FC236}">
                <a16:creationId xmlns:a16="http://schemas.microsoft.com/office/drawing/2014/main" id="{9EF7AABD-7707-4579-8260-5AFECA497385}"/>
              </a:ext>
            </a:extLst>
          </p:cNvPr>
          <p:cNvSpPr>
            <a:spLocks noGrp="1"/>
          </p:cNvSpPr>
          <p:nvPr>
            <p:ph type="body" sz="quarter" idx="12"/>
          </p:nvPr>
        </p:nvSpPr>
        <p:spPr>
          <a:xfrm>
            <a:off x="6553150" y="424655"/>
            <a:ext cx="4451400" cy="5479434"/>
          </a:xfrm>
          <a:prstGeom prst="rect">
            <a:avLst/>
          </a:prstGeom>
          <a:noFill/>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5" name="Tittel 4">
            <a:extLst>
              <a:ext uri="{FF2B5EF4-FFF2-40B4-BE49-F238E27FC236}">
                <a16:creationId xmlns:a16="http://schemas.microsoft.com/office/drawing/2014/main" id="{A761D89A-882D-4EEF-85DD-B344AA50087E}"/>
              </a:ext>
            </a:extLst>
          </p:cNvPr>
          <p:cNvSpPr>
            <a:spLocks noGrp="1"/>
          </p:cNvSpPr>
          <p:nvPr>
            <p:ph type="title"/>
          </p:nvPr>
        </p:nvSpPr>
        <p:spPr>
          <a:xfrm>
            <a:off x="457150" y="302592"/>
            <a:ext cx="4795888" cy="1308202"/>
          </a:xfrm>
        </p:spPr>
        <p:txBody>
          <a:bodyPr/>
          <a:lstStyle>
            <a:lvl1pPr>
              <a:defRPr>
                <a:solidFill>
                  <a:schemeClr val="accent4"/>
                </a:solidFill>
              </a:defRPr>
            </a:lvl1pPr>
          </a:lstStyle>
          <a:p>
            <a:r>
              <a:rPr lang="en-US"/>
              <a:t>Click to edit Master title style</a:t>
            </a:r>
            <a:endParaRPr lang="nb-NO" dirty="0"/>
          </a:p>
        </p:txBody>
      </p:sp>
      <p:sp>
        <p:nvSpPr>
          <p:cNvPr id="9" name="Plassholder for lysbildenummer 8">
            <a:extLst>
              <a:ext uri="{FF2B5EF4-FFF2-40B4-BE49-F238E27FC236}">
                <a16:creationId xmlns:a16="http://schemas.microsoft.com/office/drawing/2014/main" id="{80A39AC8-B338-4985-9357-251BB9545517}"/>
              </a:ext>
            </a:extLst>
          </p:cNvPr>
          <p:cNvSpPr>
            <a:spLocks noGrp="1"/>
          </p:cNvSpPr>
          <p:nvPr>
            <p:ph type="sldNum" sz="quarter" idx="14"/>
          </p:nvPr>
        </p:nvSpPr>
        <p:spPr/>
        <p:txBody>
          <a:bodyPr/>
          <a:lstStyle/>
          <a:p>
            <a:fld id="{AF82C51F-475B-4DE1-B4BE-74973CDCE049}" type="slidenum">
              <a:rPr lang="nb-NO" smtClean="0"/>
              <a:pPr/>
              <a:t>‹#›</a:t>
            </a:fld>
            <a:endParaRPr lang="nb-NO" dirty="0"/>
          </a:p>
        </p:txBody>
      </p:sp>
      <p:sp>
        <p:nvSpPr>
          <p:cNvPr id="7" name="Plassholder for tekst 2">
            <a:extLst>
              <a:ext uri="{FF2B5EF4-FFF2-40B4-BE49-F238E27FC236}">
                <a16:creationId xmlns:a16="http://schemas.microsoft.com/office/drawing/2014/main" id="{F0A61E1D-2451-4B57-BC7B-893603D96AFE}"/>
              </a:ext>
            </a:extLst>
          </p:cNvPr>
          <p:cNvSpPr>
            <a:spLocks noGrp="1"/>
          </p:cNvSpPr>
          <p:nvPr>
            <p:ph type="body" sz="quarter" idx="15"/>
          </p:nvPr>
        </p:nvSpPr>
        <p:spPr>
          <a:xfrm>
            <a:off x="457260" y="1802141"/>
            <a:ext cx="3594568" cy="269336"/>
          </a:xfrm>
        </p:spPr>
        <p:txBody>
          <a:bodyPr>
            <a:spAutoFit/>
          </a:bodyPr>
          <a:lstStyle>
            <a:lvl1pPr marL="0" indent="0">
              <a:buNone/>
              <a:defRPr>
                <a:solidFill>
                  <a:schemeClr val="bg1"/>
                </a:solidFill>
                <a:latin typeface="+mj-lt"/>
              </a:defRPr>
            </a:lvl1pPr>
          </a:lstStyle>
          <a:p>
            <a:pPr lvl="0"/>
            <a:r>
              <a:rPr lang="en-US"/>
              <a:t>Click to edit Master text styles</a:t>
            </a:r>
          </a:p>
        </p:txBody>
      </p:sp>
      <p:sp>
        <p:nvSpPr>
          <p:cNvPr id="14" name="Text Placeholder 11">
            <a:extLst>
              <a:ext uri="{FF2B5EF4-FFF2-40B4-BE49-F238E27FC236}">
                <a16:creationId xmlns:a16="http://schemas.microsoft.com/office/drawing/2014/main" id="{3297700D-3B3F-B64F-8100-77AB01F240C6}"/>
              </a:ext>
            </a:extLst>
          </p:cNvPr>
          <p:cNvSpPr>
            <a:spLocks noGrp="1"/>
          </p:cNvSpPr>
          <p:nvPr>
            <p:ph type="body" sz="quarter" idx="26" hasCustomPrompt="1"/>
          </p:nvPr>
        </p:nvSpPr>
        <p:spPr>
          <a:xfrm>
            <a:off x="3743872" y="6574955"/>
            <a:ext cx="2108200" cy="115416"/>
          </a:xfrm>
        </p:spPr>
        <p:txBody>
          <a:bodyPr/>
          <a:lstStyle>
            <a:lvl1pPr marL="0" indent="0" algn="r">
              <a:spcBef>
                <a:spcPts val="0"/>
              </a:spcBef>
              <a:buFont typeface="Arial" panose="020B0604020202020204" pitchFamily="34" charset="0"/>
              <a:buNone/>
              <a:defRPr sz="750">
                <a:solidFill>
                  <a:schemeClr val="bg1"/>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2" name="Picture 11" descr="Logo&#10;&#10;Description automatically generated">
            <a:extLst>
              <a:ext uri="{FF2B5EF4-FFF2-40B4-BE49-F238E27FC236}">
                <a16:creationId xmlns:a16="http://schemas.microsoft.com/office/drawing/2014/main" id="{F1796720-7A57-8D41-A703-18BAE699CE15}"/>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2404203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Text w/ picture (3)">
    <p:bg>
      <p:bgPr>
        <a:solidFill>
          <a:srgbClr val="F7F7F7"/>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1040327-4039-4546-903D-15C8B33BEA84}"/>
              </a:ext>
            </a:extLst>
          </p:cNvPr>
          <p:cNvGraphicFramePr>
            <a:graphicFrameLocks noChangeAspect="1"/>
          </p:cNvGraphicFramePr>
          <p:nvPr userDrawn="1">
            <p:custDataLst>
              <p:tags r:id="rId2"/>
            </p:custDataLst>
            <p:extLst>
              <p:ext uri="{D42A27DB-BD31-4B8C-83A1-F6EECF244321}">
                <p14:modId xmlns:p14="http://schemas.microsoft.com/office/powerpoint/2010/main" val="378580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1"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CABF1A0-C085-40D7-A79E-0CBAC9B6FF19}"/>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4251" b="0" i="0" baseline="0" dirty="0">
              <a:latin typeface="Whyte Medium" panose="020B0604020202020204" charset="0"/>
              <a:ea typeface="+mj-ea"/>
              <a:cs typeface="+mj-cs"/>
              <a:sym typeface="Whyte Medium" panose="020B0604020202020204" charset="0"/>
            </a:endParaRPr>
          </a:p>
        </p:txBody>
      </p:sp>
      <p:sp>
        <p:nvSpPr>
          <p:cNvPr id="4" name="Rektangel 3">
            <a:extLst>
              <a:ext uri="{FF2B5EF4-FFF2-40B4-BE49-F238E27FC236}">
                <a16:creationId xmlns:a16="http://schemas.microsoft.com/office/drawing/2014/main" id="{3DA1BE70-DC21-439F-9724-DA8B8ADB0F69}"/>
              </a:ext>
            </a:extLst>
          </p:cNvPr>
          <p:cNvSpPr/>
          <p:nvPr userDrawn="1"/>
        </p:nvSpPr>
        <p:spPr>
          <a:xfrm>
            <a:off x="0" y="0"/>
            <a:ext cx="429951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2" name="Plassholder for tekst 1">
            <a:extLst>
              <a:ext uri="{FF2B5EF4-FFF2-40B4-BE49-F238E27FC236}">
                <a16:creationId xmlns:a16="http://schemas.microsoft.com/office/drawing/2014/main" id="{9EF7AABD-7707-4579-8260-5AFECA497385}"/>
              </a:ext>
            </a:extLst>
          </p:cNvPr>
          <p:cNvSpPr>
            <a:spLocks noGrp="1"/>
          </p:cNvSpPr>
          <p:nvPr>
            <p:ph type="body" sz="quarter" idx="12"/>
          </p:nvPr>
        </p:nvSpPr>
        <p:spPr>
          <a:xfrm>
            <a:off x="6209880" y="695032"/>
            <a:ext cx="4794670" cy="269336"/>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9" name="Plassholder for tekst 1">
            <a:extLst>
              <a:ext uri="{FF2B5EF4-FFF2-40B4-BE49-F238E27FC236}">
                <a16:creationId xmlns:a16="http://schemas.microsoft.com/office/drawing/2014/main" id="{135718B8-6169-4FD9-81F0-901D050E5320}"/>
              </a:ext>
            </a:extLst>
          </p:cNvPr>
          <p:cNvSpPr>
            <a:spLocks noGrp="1"/>
          </p:cNvSpPr>
          <p:nvPr>
            <p:ph type="body" sz="quarter" idx="14" hasCustomPrompt="1"/>
          </p:nvPr>
        </p:nvSpPr>
        <p:spPr>
          <a:xfrm>
            <a:off x="6209880" y="426911"/>
            <a:ext cx="4794670"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10" name="Plassholder for tekst 1">
            <a:extLst>
              <a:ext uri="{FF2B5EF4-FFF2-40B4-BE49-F238E27FC236}">
                <a16:creationId xmlns:a16="http://schemas.microsoft.com/office/drawing/2014/main" id="{3BA6212A-58A9-4079-96D1-9AA82FF16AA1}"/>
              </a:ext>
            </a:extLst>
          </p:cNvPr>
          <p:cNvSpPr>
            <a:spLocks noGrp="1"/>
          </p:cNvSpPr>
          <p:nvPr>
            <p:ph type="body" sz="quarter" idx="15"/>
          </p:nvPr>
        </p:nvSpPr>
        <p:spPr>
          <a:xfrm>
            <a:off x="6209880" y="2259522"/>
            <a:ext cx="4794670" cy="269336"/>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12" name="Plassholder for tekst 1">
            <a:extLst>
              <a:ext uri="{FF2B5EF4-FFF2-40B4-BE49-F238E27FC236}">
                <a16:creationId xmlns:a16="http://schemas.microsoft.com/office/drawing/2014/main" id="{9DDBB49C-E85A-426B-A329-267EE3E4BE5B}"/>
              </a:ext>
            </a:extLst>
          </p:cNvPr>
          <p:cNvSpPr>
            <a:spLocks noGrp="1"/>
          </p:cNvSpPr>
          <p:nvPr>
            <p:ph type="body" sz="quarter" idx="16" hasCustomPrompt="1"/>
          </p:nvPr>
        </p:nvSpPr>
        <p:spPr>
          <a:xfrm>
            <a:off x="6209880" y="1991401"/>
            <a:ext cx="4794670"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13" name="Plassholder for tekst 1">
            <a:extLst>
              <a:ext uri="{FF2B5EF4-FFF2-40B4-BE49-F238E27FC236}">
                <a16:creationId xmlns:a16="http://schemas.microsoft.com/office/drawing/2014/main" id="{558C74CC-B68C-45E8-9E15-3F2595D93EBF}"/>
              </a:ext>
            </a:extLst>
          </p:cNvPr>
          <p:cNvSpPr>
            <a:spLocks noGrp="1"/>
          </p:cNvSpPr>
          <p:nvPr>
            <p:ph type="body" sz="quarter" idx="17"/>
          </p:nvPr>
        </p:nvSpPr>
        <p:spPr>
          <a:xfrm>
            <a:off x="6209880" y="3790562"/>
            <a:ext cx="4794670" cy="269336"/>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14" name="Plassholder for tekst 1">
            <a:extLst>
              <a:ext uri="{FF2B5EF4-FFF2-40B4-BE49-F238E27FC236}">
                <a16:creationId xmlns:a16="http://schemas.microsoft.com/office/drawing/2014/main" id="{9AEA30CB-FEA9-44DD-A2A4-4375CC2D437B}"/>
              </a:ext>
            </a:extLst>
          </p:cNvPr>
          <p:cNvSpPr>
            <a:spLocks noGrp="1"/>
          </p:cNvSpPr>
          <p:nvPr>
            <p:ph type="body" sz="quarter" idx="18" hasCustomPrompt="1"/>
          </p:nvPr>
        </p:nvSpPr>
        <p:spPr>
          <a:xfrm>
            <a:off x="6209880" y="3522440"/>
            <a:ext cx="4794670"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15" name="Plassholder for bilde 9">
            <a:extLst>
              <a:ext uri="{FF2B5EF4-FFF2-40B4-BE49-F238E27FC236}">
                <a16:creationId xmlns:a16="http://schemas.microsoft.com/office/drawing/2014/main" id="{130D74EC-1C35-404A-AE2C-045F8E8E660F}"/>
              </a:ext>
            </a:extLst>
          </p:cNvPr>
          <p:cNvSpPr>
            <a:spLocks noGrp="1"/>
          </p:cNvSpPr>
          <p:nvPr>
            <p:ph type="pic" sz="quarter" idx="11"/>
          </p:nvPr>
        </p:nvSpPr>
        <p:spPr>
          <a:xfrm>
            <a:off x="5244195" y="480388"/>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16" name="Plassholder for bilde 9">
            <a:extLst>
              <a:ext uri="{FF2B5EF4-FFF2-40B4-BE49-F238E27FC236}">
                <a16:creationId xmlns:a16="http://schemas.microsoft.com/office/drawing/2014/main" id="{6A61307B-2807-4D6F-9CD2-4332E34F09E9}"/>
              </a:ext>
            </a:extLst>
          </p:cNvPr>
          <p:cNvSpPr>
            <a:spLocks noGrp="1"/>
          </p:cNvSpPr>
          <p:nvPr>
            <p:ph type="pic" sz="quarter" idx="19"/>
          </p:nvPr>
        </p:nvSpPr>
        <p:spPr>
          <a:xfrm>
            <a:off x="5244195" y="2061324"/>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17" name="Plassholder for bilde 9">
            <a:extLst>
              <a:ext uri="{FF2B5EF4-FFF2-40B4-BE49-F238E27FC236}">
                <a16:creationId xmlns:a16="http://schemas.microsoft.com/office/drawing/2014/main" id="{253B428E-3402-4922-9A2F-A9AE44816380}"/>
              </a:ext>
            </a:extLst>
          </p:cNvPr>
          <p:cNvSpPr>
            <a:spLocks noGrp="1"/>
          </p:cNvSpPr>
          <p:nvPr>
            <p:ph type="pic" sz="quarter" idx="20"/>
          </p:nvPr>
        </p:nvSpPr>
        <p:spPr>
          <a:xfrm>
            <a:off x="5244195" y="3576375"/>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5" name="Plassholder for innhold 4">
            <a:extLst>
              <a:ext uri="{FF2B5EF4-FFF2-40B4-BE49-F238E27FC236}">
                <a16:creationId xmlns:a16="http://schemas.microsoft.com/office/drawing/2014/main" id="{867BF36C-1FC6-4E56-A56F-9B9DA765B2F8}"/>
              </a:ext>
            </a:extLst>
          </p:cNvPr>
          <p:cNvSpPr>
            <a:spLocks noGrp="1"/>
          </p:cNvSpPr>
          <p:nvPr>
            <p:ph sz="quarter" idx="22"/>
          </p:nvPr>
        </p:nvSpPr>
        <p:spPr>
          <a:xfrm>
            <a:off x="457150" y="2590800"/>
            <a:ext cx="3606850" cy="2778125"/>
          </a:xfrm>
          <a:prstGeom prst="rect">
            <a:avLst/>
          </a:prstGeom>
        </p:spPr>
        <p:txBody>
          <a:bodyPr lIns="0" tIns="0" rIns="0" bIns="0"/>
          <a:lstStyle>
            <a:lvl1pPr marL="179423" indent="-179423">
              <a:buFontTx/>
              <a:buBlip>
                <a:blip r:embed="rId7"/>
              </a:buBlip>
              <a:defRPr>
                <a:solidFill>
                  <a:schemeClr val="accent4"/>
                </a:solidFill>
              </a:defRPr>
            </a:lvl1pPr>
            <a:lvl2pPr marL="404100" indent="-179423">
              <a:buFontTx/>
              <a:buBlip>
                <a:blip r:embed="rId7"/>
              </a:buBlip>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3" name="Plassholder for lysbildenummer 2">
            <a:extLst>
              <a:ext uri="{FF2B5EF4-FFF2-40B4-BE49-F238E27FC236}">
                <a16:creationId xmlns:a16="http://schemas.microsoft.com/office/drawing/2014/main" id="{799DD226-B2A6-49E9-B4B2-47A21FF7ADD0}"/>
              </a:ext>
            </a:extLst>
          </p:cNvPr>
          <p:cNvSpPr>
            <a:spLocks noGrp="1"/>
          </p:cNvSpPr>
          <p:nvPr>
            <p:ph type="sldNum" sz="quarter" idx="23"/>
          </p:nvPr>
        </p:nvSpPr>
        <p:spPr/>
        <p:txBody>
          <a:bodyPr/>
          <a:lstStyle/>
          <a:p>
            <a:fld id="{AF82C51F-475B-4DE1-B4BE-74973CDCE049}" type="slidenum">
              <a:rPr lang="nb-NO" smtClean="0"/>
              <a:pPr/>
              <a:t>‹#›</a:t>
            </a:fld>
            <a:endParaRPr lang="nb-NO" dirty="0"/>
          </a:p>
        </p:txBody>
      </p:sp>
      <p:sp>
        <p:nvSpPr>
          <p:cNvPr id="6" name="Tittel 5">
            <a:extLst>
              <a:ext uri="{FF2B5EF4-FFF2-40B4-BE49-F238E27FC236}">
                <a16:creationId xmlns:a16="http://schemas.microsoft.com/office/drawing/2014/main" id="{B6A70FBD-1A21-415F-B3CB-4BE6A3EC1B3E}"/>
              </a:ext>
            </a:extLst>
          </p:cNvPr>
          <p:cNvSpPr>
            <a:spLocks noGrp="1"/>
          </p:cNvSpPr>
          <p:nvPr>
            <p:ph type="title"/>
          </p:nvPr>
        </p:nvSpPr>
        <p:spPr>
          <a:xfrm>
            <a:off x="457150" y="302592"/>
            <a:ext cx="3606850" cy="1962460"/>
          </a:xfrm>
        </p:spPr>
        <p:txBody>
          <a:bodyPr/>
          <a:lstStyle>
            <a:lvl1pPr>
              <a:defRPr>
                <a:solidFill>
                  <a:schemeClr val="accent4"/>
                </a:solidFill>
              </a:defRPr>
            </a:lvl1pPr>
          </a:lstStyle>
          <a:p>
            <a:r>
              <a:rPr lang="en-US"/>
              <a:t>Click to edit Master title style</a:t>
            </a:r>
            <a:endParaRPr lang="nb-NO" dirty="0"/>
          </a:p>
        </p:txBody>
      </p:sp>
      <p:sp>
        <p:nvSpPr>
          <p:cNvPr id="19" name="Plassholder for tekst 2">
            <a:extLst>
              <a:ext uri="{FF2B5EF4-FFF2-40B4-BE49-F238E27FC236}">
                <a16:creationId xmlns:a16="http://schemas.microsoft.com/office/drawing/2014/main" id="{767A87F4-03B5-4791-82BF-90E9BAAD0CF2}"/>
              </a:ext>
            </a:extLst>
          </p:cNvPr>
          <p:cNvSpPr>
            <a:spLocks noGrp="1"/>
          </p:cNvSpPr>
          <p:nvPr>
            <p:ph type="body" sz="quarter" idx="25"/>
          </p:nvPr>
        </p:nvSpPr>
        <p:spPr>
          <a:xfrm>
            <a:off x="457260" y="1802141"/>
            <a:ext cx="3594568" cy="246221"/>
          </a:xfrm>
        </p:spPr>
        <p:txBody>
          <a:bodyPr>
            <a:spAutoFit/>
          </a:bodyPr>
          <a:lstStyle>
            <a:lvl1pPr marL="0" indent="0">
              <a:buNone/>
              <a:defRPr>
                <a:solidFill>
                  <a:schemeClr val="accent4"/>
                </a:solidFill>
                <a:latin typeface="+mj-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AF820289-01FD-4A8E-9A81-93DC13AE4BA2}"/>
              </a:ext>
            </a:extLst>
          </p:cNvPr>
          <p:cNvSpPr>
            <a:spLocks noGrp="1"/>
          </p:cNvSpPr>
          <p:nvPr>
            <p:ph type="body" sz="quarter" idx="26" hasCustomPrompt="1"/>
          </p:nvPr>
        </p:nvSpPr>
        <p:spPr>
          <a:xfrm>
            <a:off x="1955800" y="6574955"/>
            <a:ext cx="2108200" cy="115416"/>
          </a:xfrm>
        </p:spPr>
        <p:txBody>
          <a:bodyPr/>
          <a:lstStyle>
            <a:lvl1pPr marL="0" indent="0" algn="r">
              <a:spcBef>
                <a:spcPts val="0"/>
              </a:spcBef>
              <a:buFont typeface="Arial" panose="020B0604020202020204" pitchFamily="34" charset="0"/>
              <a:buNone/>
              <a:defRPr sz="750">
                <a:solidFill>
                  <a:schemeClr val="bg1"/>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20" name="Picture 19" descr="Logo&#10;&#10;Description automatically generated">
            <a:extLst>
              <a:ext uri="{FF2B5EF4-FFF2-40B4-BE49-F238E27FC236}">
                <a16:creationId xmlns:a16="http://schemas.microsoft.com/office/drawing/2014/main" id="{1595330C-278E-5D44-BF0A-81458A557C06}"/>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2065528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Title, text and picture - Bright">
    <p:bg>
      <p:bgPr>
        <a:solidFill>
          <a:srgbClr val="F7F7F7"/>
        </a:solidFill>
        <a:effectLst/>
      </p:bgPr>
    </p:bg>
    <p:spTree>
      <p:nvGrpSpPr>
        <p:cNvPr id="1" name=""/>
        <p:cNvGrpSpPr/>
        <p:nvPr/>
      </p:nvGrpSpPr>
      <p:grpSpPr>
        <a:xfrm>
          <a:off x="0" y="0"/>
          <a:ext cx="0" cy="0"/>
          <a:chOff x="0" y="0"/>
          <a:chExt cx="0" cy="0"/>
        </a:xfrm>
      </p:grpSpPr>
      <p:sp>
        <p:nvSpPr>
          <p:cNvPr id="10" name="Plassholder for bilde 9">
            <a:extLst>
              <a:ext uri="{FF2B5EF4-FFF2-40B4-BE49-F238E27FC236}">
                <a16:creationId xmlns:a16="http://schemas.microsoft.com/office/drawing/2014/main" id="{D0106900-87DD-42FE-B55C-9D29B00D0FC4}"/>
              </a:ext>
            </a:extLst>
          </p:cNvPr>
          <p:cNvSpPr>
            <a:spLocks noGrp="1"/>
          </p:cNvSpPr>
          <p:nvPr>
            <p:ph type="pic" sz="quarter" idx="11"/>
          </p:nvPr>
        </p:nvSpPr>
        <p:spPr>
          <a:xfrm>
            <a:off x="6096000" y="0"/>
            <a:ext cx="6096000" cy="6858000"/>
          </a:xfrm>
          <a:noFill/>
        </p:spPr>
        <p:txBody>
          <a:bodyPr/>
          <a:lstStyle/>
          <a:p>
            <a:r>
              <a:rPr lang="en-US"/>
              <a:t>Click icon to add picture</a:t>
            </a:r>
            <a:endParaRPr lang="nb-NO"/>
          </a:p>
        </p:txBody>
      </p:sp>
      <p:sp>
        <p:nvSpPr>
          <p:cNvPr id="5" name="Tittel 4">
            <a:extLst>
              <a:ext uri="{FF2B5EF4-FFF2-40B4-BE49-F238E27FC236}">
                <a16:creationId xmlns:a16="http://schemas.microsoft.com/office/drawing/2014/main" id="{EAB98AEA-B137-4D30-97BE-293F24CEDC88}"/>
              </a:ext>
            </a:extLst>
          </p:cNvPr>
          <p:cNvSpPr>
            <a:spLocks noGrp="1"/>
          </p:cNvSpPr>
          <p:nvPr>
            <p:ph type="title"/>
          </p:nvPr>
        </p:nvSpPr>
        <p:spPr>
          <a:xfrm>
            <a:off x="457150" y="302592"/>
            <a:ext cx="2876600" cy="654153"/>
          </a:xfrm>
        </p:spPr>
        <p:txBody>
          <a:bodyPr/>
          <a:lstStyle/>
          <a:p>
            <a:r>
              <a:rPr lang="en-US"/>
              <a:t>Click to edit Master title style</a:t>
            </a:r>
            <a:endParaRPr lang="nb-NO" dirty="0"/>
          </a:p>
        </p:txBody>
      </p:sp>
      <p:sp>
        <p:nvSpPr>
          <p:cNvPr id="9" name="Plassholder for lysbildenummer 8">
            <a:extLst>
              <a:ext uri="{FF2B5EF4-FFF2-40B4-BE49-F238E27FC236}">
                <a16:creationId xmlns:a16="http://schemas.microsoft.com/office/drawing/2014/main" id="{8FCC6DC2-D163-49BE-85DA-2401D8442ACE}"/>
              </a:ext>
            </a:extLst>
          </p:cNvPr>
          <p:cNvSpPr>
            <a:spLocks noGrp="1"/>
          </p:cNvSpPr>
          <p:nvPr>
            <p:ph type="sldNum" sz="quarter" idx="15"/>
          </p:nvPr>
        </p:nvSpPr>
        <p:spPr/>
        <p:txBody>
          <a:bodyPr/>
          <a:lstStyle/>
          <a:p>
            <a:fld id="{AF82C51F-475B-4DE1-B4BE-74973CDCE049}" type="slidenum">
              <a:rPr lang="nb-NO" smtClean="0"/>
              <a:pPr/>
              <a:t>‹#›</a:t>
            </a:fld>
            <a:endParaRPr lang="nb-NO" dirty="0"/>
          </a:p>
        </p:txBody>
      </p:sp>
      <p:sp>
        <p:nvSpPr>
          <p:cNvPr id="8" name="Plassholder for tekst 2">
            <a:extLst>
              <a:ext uri="{FF2B5EF4-FFF2-40B4-BE49-F238E27FC236}">
                <a16:creationId xmlns:a16="http://schemas.microsoft.com/office/drawing/2014/main" id="{CDAC2FF9-1F56-4117-8842-FD167781D594}"/>
              </a:ext>
            </a:extLst>
          </p:cNvPr>
          <p:cNvSpPr>
            <a:spLocks noGrp="1"/>
          </p:cNvSpPr>
          <p:nvPr>
            <p:ph type="body" sz="quarter" idx="17"/>
          </p:nvPr>
        </p:nvSpPr>
        <p:spPr>
          <a:xfrm>
            <a:off x="457260" y="1802141"/>
            <a:ext cx="3594568" cy="269336"/>
          </a:xfrm>
        </p:spPr>
        <p:txBody>
          <a:bodyPr>
            <a:spAutoFit/>
          </a:bodyPr>
          <a:lstStyle>
            <a:lvl1pPr marL="0" indent="0">
              <a:buNone/>
              <a:defRPr>
                <a:solidFill>
                  <a:srgbClr val="092036"/>
                </a:solidFill>
                <a:latin typeface="+mj-lt"/>
              </a:defRPr>
            </a:lvl1pPr>
          </a:lstStyle>
          <a:p>
            <a:pPr lvl="0"/>
            <a:r>
              <a:rPr lang="en-US"/>
              <a:t>Click to edit Master text styles</a:t>
            </a:r>
          </a:p>
        </p:txBody>
      </p:sp>
      <p:sp>
        <p:nvSpPr>
          <p:cNvPr id="12" name="Plassholder for innhold 2">
            <a:extLst>
              <a:ext uri="{FF2B5EF4-FFF2-40B4-BE49-F238E27FC236}">
                <a16:creationId xmlns:a16="http://schemas.microsoft.com/office/drawing/2014/main" id="{351B67B9-D216-4176-A0E6-1D15561B999C}"/>
              </a:ext>
            </a:extLst>
          </p:cNvPr>
          <p:cNvSpPr>
            <a:spLocks noGrp="1"/>
          </p:cNvSpPr>
          <p:nvPr>
            <p:ph sz="half" idx="1"/>
          </p:nvPr>
        </p:nvSpPr>
        <p:spPr>
          <a:xfrm>
            <a:off x="457150" y="2590799"/>
            <a:ext cx="3606850" cy="27781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1" name="Text Placeholder 11">
            <a:extLst>
              <a:ext uri="{FF2B5EF4-FFF2-40B4-BE49-F238E27FC236}">
                <a16:creationId xmlns:a16="http://schemas.microsoft.com/office/drawing/2014/main" id="{3C896B96-375C-401B-98AD-AECACFA8238E}"/>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4" name="Bilde 4">
            <a:extLst>
              <a:ext uri="{FF2B5EF4-FFF2-40B4-BE49-F238E27FC236}">
                <a16:creationId xmlns:a16="http://schemas.microsoft.com/office/drawing/2014/main" id="{C734392A-8EC8-4145-9831-6D53B1A5718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79081" y="6555408"/>
            <a:ext cx="555719" cy="154510"/>
          </a:xfrm>
          <a:prstGeom prst="rect">
            <a:avLst/>
          </a:prstGeom>
        </p:spPr>
      </p:pic>
      <p:pic>
        <p:nvPicPr>
          <p:cNvPr id="15" name="Picture 14" descr="Logo&#10;&#10;Description automatically generated">
            <a:extLst>
              <a:ext uri="{FF2B5EF4-FFF2-40B4-BE49-F238E27FC236}">
                <a16:creationId xmlns:a16="http://schemas.microsoft.com/office/drawing/2014/main" id="{A889F67D-AF61-AB48-982B-2A37059783B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Tree>
    <p:extLst>
      <p:ext uri="{BB962C8B-B14F-4D97-AF65-F5344CB8AC3E}">
        <p14:creationId xmlns:p14="http://schemas.microsoft.com/office/powerpoint/2010/main" val="2673397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Title, text and picture - Dark">
    <p:bg>
      <p:bgPr>
        <a:solidFill>
          <a:schemeClr val="accent1"/>
        </a:solidFill>
        <a:effectLst/>
      </p:bgPr>
    </p:bg>
    <p:spTree>
      <p:nvGrpSpPr>
        <p:cNvPr id="1" name=""/>
        <p:cNvGrpSpPr/>
        <p:nvPr/>
      </p:nvGrpSpPr>
      <p:grpSpPr>
        <a:xfrm>
          <a:off x="0" y="0"/>
          <a:ext cx="0" cy="0"/>
          <a:chOff x="0" y="0"/>
          <a:chExt cx="0" cy="0"/>
        </a:xfrm>
      </p:grpSpPr>
      <p:sp>
        <p:nvSpPr>
          <p:cNvPr id="10" name="Plassholder for bilde 9">
            <a:extLst>
              <a:ext uri="{FF2B5EF4-FFF2-40B4-BE49-F238E27FC236}">
                <a16:creationId xmlns:a16="http://schemas.microsoft.com/office/drawing/2014/main" id="{D0106900-87DD-42FE-B55C-9D29B00D0FC4}"/>
              </a:ext>
            </a:extLst>
          </p:cNvPr>
          <p:cNvSpPr>
            <a:spLocks noGrp="1"/>
          </p:cNvSpPr>
          <p:nvPr>
            <p:ph type="pic" sz="quarter" idx="11"/>
          </p:nvPr>
        </p:nvSpPr>
        <p:spPr>
          <a:xfrm>
            <a:off x="6096000" y="0"/>
            <a:ext cx="6096000" cy="6858000"/>
          </a:xfrm>
          <a:noFill/>
        </p:spPr>
        <p:txBody>
          <a:bodyPr/>
          <a:lstStyle>
            <a:lvl1pPr>
              <a:defRPr>
                <a:solidFill>
                  <a:schemeClr val="accent4"/>
                </a:solidFill>
              </a:defRPr>
            </a:lvl1pPr>
          </a:lstStyle>
          <a:p>
            <a:r>
              <a:rPr lang="en-US"/>
              <a:t>Click icon to add picture</a:t>
            </a:r>
            <a:endParaRPr lang="nb-NO" dirty="0"/>
          </a:p>
        </p:txBody>
      </p:sp>
      <p:sp>
        <p:nvSpPr>
          <p:cNvPr id="9" name="Plassholder for tekst 2">
            <a:extLst>
              <a:ext uri="{FF2B5EF4-FFF2-40B4-BE49-F238E27FC236}">
                <a16:creationId xmlns:a16="http://schemas.microsoft.com/office/drawing/2014/main" id="{D0F2BA19-F48D-40C0-8FC1-F9FD39082474}"/>
              </a:ext>
            </a:extLst>
          </p:cNvPr>
          <p:cNvSpPr>
            <a:spLocks noGrp="1"/>
          </p:cNvSpPr>
          <p:nvPr>
            <p:ph type="body" sz="quarter" idx="14"/>
          </p:nvPr>
        </p:nvSpPr>
        <p:spPr>
          <a:xfrm>
            <a:off x="457260" y="1964066"/>
            <a:ext cx="3594568" cy="246221"/>
          </a:xfrm>
        </p:spPr>
        <p:txBody>
          <a:bodyPr>
            <a:spAutoFit/>
          </a:bodyPr>
          <a:lstStyle>
            <a:lvl1pPr marL="0" indent="0">
              <a:buNone/>
              <a:defRPr>
                <a:solidFill>
                  <a:schemeClr val="accent4"/>
                </a:solidFill>
              </a:defRPr>
            </a:lvl1pPr>
          </a:lstStyle>
          <a:p>
            <a:pPr lvl="0"/>
            <a:r>
              <a:rPr lang="en-US"/>
              <a:t>Click to edit Master text styles</a:t>
            </a:r>
          </a:p>
        </p:txBody>
      </p:sp>
      <p:sp>
        <p:nvSpPr>
          <p:cNvPr id="11" name="Tittel 4">
            <a:extLst>
              <a:ext uri="{FF2B5EF4-FFF2-40B4-BE49-F238E27FC236}">
                <a16:creationId xmlns:a16="http://schemas.microsoft.com/office/drawing/2014/main" id="{002C729B-F3E1-44F5-93C7-E804056537BD}"/>
              </a:ext>
            </a:extLst>
          </p:cNvPr>
          <p:cNvSpPr>
            <a:spLocks noGrp="1"/>
          </p:cNvSpPr>
          <p:nvPr>
            <p:ph type="title"/>
          </p:nvPr>
        </p:nvSpPr>
        <p:spPr>
          <a:xfrm>
            <a:off x="457150" y="302592"/>
            <a:ext cx="2876600" cy="654153"/>
          </a:xfrm>
        </p:spPr>
        <p:txBody>
          <a:bodyPr/>
          <a:lstStyle>
            <a:lvl1pPr>
              <a:defRPr>
                <a:solidFill>
                  <a:schemeClr val="accent4"/>
                </a:solidFill>
              </a:defRPr>
            </a:lvl1pPr>
          </a:lstStyle>
          <a:p>
            <a:r>
              <a:rPr lang="en-US"/>
              <a:t>Click to edit Master title style</a:t>
            </a:r>
            <a:endParaRPr lang="nb-NO" dirty="0"/>
          </a:p>
        </p:txBody>
      </p:sp>
      <p:sp>
        <p:nvSpPr>
          <p:cNvPr id="3" name="Plassholder for lysbildenummer 2">
            <a:extLst>
              <a:ext uri="{FF2B5EF4-FFF2-40B4-BE49-F238E27FC236}">
                <a16:creationId xmlns:a16="http://schemas.microsoft.com/office/drawing/2014/main" id="{4B27C72B-00ED-425F-BD6C-39DE95E94D68}"/>
              </a:ext>
            </a:extLst>
          </p:cNvPr>
          <p:cNvSpPr>
            <a:spLocks noGrp="1"/>
          </p:cNvSpPr>
          <p:nvPr>
            <p:ph type="sldNum" sz="quarter" idx="15"/>
          </p:nvPr>
        </p:nvSpPr>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13" name="Bilde 10">
            <a:extLst>
              <a:ext uri="{FF2B5EF4-FFF2-40B4-BE49-F238E27FC236}">
                <a16:creationId xmlns:a16="http://schemas.microsoft.com/office/drawing/2014/main" id="{50CB9D95-C297-42AC-A422-28DAC75EE89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sp>
        <p:nvSpPr>
          <p:cNvPr id="8" name="Text Placeholder 11">
            <a:extLst>
              <a:ext uri="{FF2B5EF4-FFF2-40B4-BE49-F238E27FC236}">
                <a16:creationId xmlns:a16="http://schemas.microsoft.com/office/drawing/2014/main" id="{23769A3D-E217-5E4C-AA91-740E0401D348}"/>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2" name="Picture 11" descr="Logo&#10;&#10;Description automatically generated">
            <a:extLst>
              <a:ext uri="{FF2B5EF4-FFF2-40B4-BE49-F238E27FC236}">
                <a16:creationId xmlns:a16="http://schemas.microsoft.com/office/drawing/2014/main" id="{23E57F17-831C-324F-99ED-F5E0CDC22E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1970778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Bright">
    <p:bg>
      <p:bgPr>
        <a:solidFill>
          <a:srgbClr val="F7F7F7"/>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0182EAE-F337-4800-8BF8-2701532E2917}"/>
              </a:ext>
            </a:extLst>
          </p:cNvPr>
          <p:cNvGraphicFramePr>
            <a:graphicFrameLocks noChangeAspect="1"/>
          </p:cNvGraphicFramePr>
          <p:nvPr userDrawn="1">
            <p:custDataLst>
              <p:tags r:id="rId2"/>
            </p:custDataLst>
            <p:extLst>
              <p:ext uri="{D42A27DB-BD31-4B8C-83A1-F6EECF244321}">
                <p14:modId xmlns:p14="http://schemas.microsoft.com/office/powerpoint/2010/main" val="24898407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5"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9F6771C-8969-48A2-A44F-C9748E8951A5}"/>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dirty="0">
              <a:latin typeface="Whyte Medium" panose="020B0604020202020204" charset="0"/>
              <a:ea typeface="+mj-ea"/>
              <a:cs typeface="+mj-cs"/>
              <a:sym typeface="Whyte Medium" panose="020B0604020202020204" charset="0"/>
            </a:endParaRPr>
          </a:p>
        </p:txBody>
      </p:sp>
      <p:sp>
        <p:nvSpPr>
          <p:cNvPr id="10" name="Tittel 1">
            <a:extLst>
              <a:ext uri="{FF2B5EF4-FFF2-40B4-BE49-F238E27FC236}">
                <a16:creationId xmlns:a16="http://schemas.microsoft.com/office/drawing/2014/main" id="{66F3A52F-9DAA-489E-9591-494521219953}"/>
              </a:ext>
            </a:extLst>
          </p:cNvPr>
          <p:cNvSpPr>
            <a:spLocks noGrp="1"/>
          </p:cNvSpPr>
          <p:nvPr>
            <p:ph type="title"/>
          </p:nvPr>
        </p:nvSpPr>
        <p:spPr>
          <a:xfrm>
            <a:off x="457150" y="302592"/>
            <a:ext cx="11277650" cy="553998"/>
          </a:xfrm>
        </p:spPr>
        <p:txBody>
          <a:bodyPr/>
          <a:lstStyle>
            <a:lvl1pPr>
              <a:defRPr sz="3600" baseline="0">
                <a:solidFill>
                  <a:srgbClr val="092036"/>
                </a:solidFill>
              </a:defRPr>
            </a:lvl1pPr>
          </a:lstStyle>
          <a:p>
            <a:r>
              <a:rPr lang="en-US"/>
              <a:t>Click to edit Master title style</a:t>
            </a:r>
            <a:endParaRPr lang="nb-NO" dirty="0"/>
          </a:p>
        </p:txBody>
      </p:sp>
      <p:pic>
        <p:nvPicPr>
          <p:cNvPr id="14" name="Picture 13" descr="Logo&#10;&#10;Description automatically generated">
            <a:extLst>
              <a:ext uri="{FF2B5EF4-FFF2-40B4-BE49-F238E27FC236}">
                <a16:creationId xmlns:a16="http://schemas.microsoft.com/office/drawing/2014/main" id="{4E0EA309-3B63-4D41-97E7-F60372C465A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
        <p:nvSpPr>
          <p:cNvPr id="17" name="Plassholder for lysbildenummer 3">
            <a:extLst>
              <a:ext uri="{FF2B5EF4-FFF2-40B4-BE49-F238E27FC236}">
                <a16:creationId xmlns:a16="http://schemas.microsoft.com/office/drawing/2014/main" id="{00F45901-A7AE-554E-A765-3734D4FAA6CE}"/>
              </a:ext>
            </a:extLst>
          </p:cNvPr>
          <p:cNvSpPr>
            <a:spLocks noGrp="1"/>
          </p:cNvSpPr>
          <p:nvPr>
            <p:ph type="sldNum" sz="quarter" idx="12"/>
          </p:nvPr>
        </p:nvSpPr>
        <p:spPr>
          <a:xfrm>
            <a:off x="8364509" y="6574955"/>
            <a:ext cx="2743200" cy="115416"/>
          </a:xfrm>
        </p:spPr>
        <p:txBody>
          <a:bodyPr/>
          <a:lstStyle/>
          <a:p>
            <a:fld id="{AF82C51F-475B-4DE1-B4BE-74973CDCE049}" type="slidenum">
              <a:rPr lang="nb-NO" smtClean="0"/>
              <a:pPr/>
              <a:t>‹#›</a:t>
            </a:fld>
            <a:endParaRPr lang="nb-NO" dirty="0"/>
          </a:p>
        </p:txBody>
      </p:sp>
      <p:pic>
        <p:nvPicPr>
          <p:cNvPr id="18" name="Bilde 4">
            <a:extLst>
              <a:ext uri="{FF2B5EF4-FFF2-40B4-BE49-F238E27FC236}">
                <a16:creationId xmlns:a16="http://schemas.microsoft.com/office/drawing/2014/main" id="{DEA16E35-D097-3F4E-8CEC-9673AFDC0BE9}"/>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11179081" y="6555408"/>
            <a:ext cx="555719" cy="154510"/>
          </a:xfrm>
          <a:prstGeom prst="rect">
            <a:avLst/>
          </a:prstGeom>
        </p:spPr>
      </p:pic>
      <p:sp>
        <p:nvSpPr>
          <p:cNvPr id="9" name="Text Placeholder 11">
            <a:extLst>
              <a:ext uri="{FF2B5EF4-FFF2-40B4-BE49-F238E27FC236}">
                <a16:creationId xmlns:a16="http://schemas.microsoft.com/office/drawing/2014/main" id="{8AC76868-35F1-5342-A771-FB0E09C3C611}"/>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12220068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38"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vmlDrawing" Target="../drawings/vmlDrawing1.vml"/><Relationship Id="rId37"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DE1E689B-AA5D-4BDA-93CC-72C79206B1AB}"/>
              </a:ext>
            </a:extLst>
          </p:cNvPr>
          <p:cNvGraphicFramePr>
            <a:graphicFrameLocks noChangeAspect="1"/>
          </p:cNvGraphicFramePr>
          <p:nvPr userDrawn="1">
            <p:custDataLst>
              <p:tags r:id="rId33"/>
            </p:custDataLst>
            <p:extLst>
              <p:ext uri="{D42A27DB-BD31-4B8C-83A1-F6EECF244321}">
                <p14:modId xmlns:p14="http://schemas.microsoft.com/office/powerpoint/2010/main" val="774332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9" name="think-cell Slide" r:id="rId35" imgW="631" imgH="631" progId="TCLayout.ActiveDocument.1">
                  <p:embed/>
                </p:oleObj>
              </mc:Choice>
              <mc:Fallback>
                <p:oleObj name="think-cell Slide" r:id="rId35" imgW="631" imgH="631" progId="TCLayout.ActiveDocument.1">
                  <p:embed/>
                  <p:pic>
                    <p:nvPicPr>
                      <p:cNvPr id="0" name=""/>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14" name="Rectangle 13" hidden="1">
            <a:extLst>
              <a:ext uri="{FF2B5EF4-FFF2-40B4-BE49-F238E27FC236}">
                <a16:creationId xmlns:a16="http://schemas.microsoft.com/office/drawing/2014/main" id="{5FA13305-4036-45C8-B957-538F77ABBFD6}"/>
              </a:ext>
            </a:extLst>
          </p:cNvPr>
          <p:cNvSpPr/>
          <p:nvPr userDrawn="1">
            <p:custDataLst>
              <p:tags r:id="rId34"/>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4251" b="0" i="0" baseline="0" dirty="0">
              <a:latin typeface="Whyte Medium" panose="020B0604020202020204" charset="0"/>
              <a:ea typeface="+mj-ea"/>
              <a:cs typeface="+mj-cs"/>
              <a:sym typeface="Whyte Medium" panose="020B0604020202020204" charset="0"/>
            </a:endParaRPr>
          </a:p>
        </p:txBody>
      </p:sp>
      <p:sp>
        <p:nvSpPr>
          <p:cNvPr id="2" name="Plassholder for tittel 1"/>
          <p:cNvSpPr>
            <a:spLocks noGrp="1"/>
          </p:cNvSpPr>
          <p:nvPr>
            <p:ph type="title"/>
          </p:nvPr>
        </p:nvSpPr>
        <p:spPr>
          <a:xfrm>
            <a:off x="457150" y="302592"/>
            <a:ext cx="11277650" cy="1308202"/>
          </a:xfrm>
          <a:prstGeom prst="rect">
            <a:avLst/>
          </a:prstGeom>
        </p:spPr>
        <p:txBody>
          <a:bodyPr vert="horz" wrap="square" lIns="0" tIns="0" rIns="0" bIns="0" rtlCol="0" anchor="t" anchorCtr="0">
            <a:spAutoFit/>
          </a:bodyPr>
          <a:lstStyle/>
          <a:p>
            <a:r>
              <a:rPr lang="nb-NO" dirty="0" err="1"/>
              <a:t>Title</a:t>
            </a:r>
            <a:r>
              <a:rPr lang="nb-NO" dirty="0"/>
              <a:t> </a:t>
            </a:r>
            <a:r>
              <a:rPr lang="nb-NO" dirty="0" err="1"/>
              <a:t>ﬁeld</a:t>
            </a:r>
            <a:r>
              <a:rPr lang="nb-NO" dirty="0"/>
              <a:t> </a:t>
            </a:r>
            <a:br>
              <a:rPr lang="nb-NO" dirty="0"/>
            </a:br>
            <a:r>
              <a:rPr lang="nb-NO" dirty="0" err="1"/>
              <a:t>two</a:t>
            </a:r>
            <a:r>
              <a:rPr lang="nb-NO" dirty="0"/>
              <a:t> lines</a:t>
            </a:r>
          </a:p>
        </p:txBody>
      </p:sp>
      <p:sp>
        <p:nvSpPr>
          <p:cNvPr id="3" name="Plassholder for tekst 2"/>
          <p:cNvSpPr>
            <a:spLocks noGrp="1"/>
          </p:cNvSpPr>
          <p:nvPr>
            <p:ph type="body" idx="1"/>
          </p:nvPr>
        </p:nvSpPr>
        <p:spPr>
          <a:xfrm>
            <a:off x="457149" y="1963091"/>
            <a:ext cx="11277651" cy="3668028"/>
          </a:xfrm>
          <a:prstGeom prst="rect">
            <a:avLst/>
          </a:prstGeom>
        </p:spPr>
        <p:txBody>
          <a:bodyPr vert="horz" lIns="0" tIns="0" rIns="0" bIns="0" rtlCol="0">
            <a:noAutofit/>
          </a:bodyPr>
          <a:lstStyle/>
          <a:p>
            <a:pPr lvl="0"/>
            <a:r>
              <a:rPr lang="nb-NO" dirty="0" err="1"/>
              <a:t>Klik</a:t>
            </a:r>
            <a:r>
              <a:rPr lang="nb-NO" dirty="0"/>
              <a:t> s </a:t>
            </a:r>
            <a:r>
              <a:rPr lang="nb-NO" dirty="0" err="1"/>
              <a:t>ds</a:t>
            </a:r>
            <a:endParaRPr lang="nb-NO" dirty="0"/>
          </a:p>
          <a:p>
            <a:pPr lvl="0"/>
            <a:r>
              <a:rPr lang="nb-NO" dirty="0" err="1"/>
              <a:t>Lfor</a:t>
            </a:r>
            <a:r>
              <a:rPr lang="nb-NO" dirty="0"/>
              <a:t> å redigere tekststiler i malen</a:t>
            </a:r>
          </a:p>
          <a:p>
            <a:pPr lvl="1"/>
            <a:r>
              <a:rPr lang="nb-NO" dirty="0" err="1"/>
              <a:t>LAndre</a:t>
            </a:r>
            <a:r>
              <a:rPr lang="nb-NO" dirty="0"/>
              <a:t> nivå</a:t>
            </a:r>
          </a:p>
          <a:p>
            <a:pPr lvl="1"/>
            <a:r>
              <a:rPr lang="nb-NO" dirty="0"/>
              <a:t>Lasas</a:t>
            </a:r>
          </a:p>
          <a:p>
            <a:pPr lvl="2"/>
            <a:r>
              <a:rPr lang="nb-NO" dirty="0"/>
              <a:t>Tredje nivå</a:t>
            </a:r>
          </a:p>
          <a:p>
            <a:pPr lvl="3"/>
            <a:r>
              <a:rPr lang="nb-NO" dirty="0"/>
              <a:t>Fjerde nivå</a:t>
            </a:r>
          </a:p>
          <a:p>
            <a:pPr lvl="4"/>
            <a:r>
              <a:rPr lang="nb-NO" dirty="0"/>
              <a:t>Femte nivå</a:t>
            </a:r>
          </a:p>
        </p:txBody>
      </p:sp>
      <p:sp>
        <p:nvSpPr>
          <p:cNvPr id="4" name="Plassholder for lysbildenummer 3">
            <a:extLst>
              <a:ext uri="{FF2B5EF4-FFF2-40B4-BE49-F238E27FC236}">
                <a16:creationId xmlns:a16="http://schemas.microsoft.com/office/drawing/2014/main" id="{FA15BF96-7025-432A-9A84-3E1C16EDB046}"/>
              </a:ext>
            </a:extLst>
          </p:cNvPr>
          <p:cNvSpPr>
            <a:spLocks noGrp="1"/>
          </p:cNvSpPr>
          <p:nvPr>
            <p:ph type="sldNum" sz="quarter" idx="4"/>
          </p:nvPr>
        </p:nvSpPr>
        <p:spPr>
          <a:xfrm>
            <a:off x="8364509" y="6574955"/>
            <a:ext cx="2743200" cy="115416"/>
          </a:xfrm>
          <a:prstGeom prst="rect">
            <a:avLst/>
          </a:prstGeom>
        </p:spPr>
        <p:txBody>
          <a:bodyPr vert="horz" wrap="square" lIns="0" tIns="0" rIns="0" bIns="0" rtlCol="0" anchor="b" anchorCtr="0">
            <a:spAutoFit/>
          </a:bodyPr>
          <a:lstStyle>
            <a:lvl1pPr algn="r">
              <a:defRPr sz="750">
                <a:solidFill>
                  <a:srgbClr val="092036"/>
                </a:solidFill>
              </a:defRPr>
            </a:lvl1pPr>
          </a:lstStyle>
          <a:p>
            <a:fld id="{AF82C51F-475B-4DE1-B4BE-74973CDCE049}" type="slidenum">
              <a:rPr lang="nb-NO" smtClean="0"/>
              <a:pPr/>
              <a:t>‹#›</a:t>
            </a:fld>
            <a:endParaRPr lang="nb-NO" dirty="0"/>
          </a:p>
        </p:txBody>
      </p:sp>
      <p:pic>
        <p:nvPicPr>
          <p:cNvPr id="10" name="Bilde 4">
            <a:extLst>
              <a:ext uri="{FF2B5EF4-FFF2-40B4-BE49-F238E27FC236}">
                <a16:creationId xmlns:a16="http://schemas.microsoft.com/office/drawing/2014/main" id="{A18D6E07-A1C4-41FE-B627-5977FA53158F}"/>
              </a:ext>
            </a:extLst>
          </p:cNvPr>
          <p:cNvPicPr>
            <a:picLocks noChangeAspect="1"/>
          </p:cNvPicPr>
          <p:nvPr userDrawn="1"/>
        </p:nvPicPr>
        <p:blipFill>
          <a:blip r:embed="rId37" cstate="print">
            <a:extLst>
              <a:ext uri="{28A0092B-C50C-407E-A947-70E740481C1C}">
                <a14:useLocalDpi xmlns:a14="http://schemas.microsoft.com/office/drawing/2010/main" val="0"/>
              </a:ext>
            </a:extLst>
          </a:blip>
          <a:srcRect/>
          <a:stretch/>
        </p:blipFill>
        <p:spPr>
          <a:xfrm>
            <a:off x="11179081" y="6555408"/>
            <a:ext cx="555719" cy="154510"/>
          </a:xfrm>
          <a:prstGeom prst="rect">
            <a:avLst/>
          </a:prstGeom>
        </p:spPr>
      </p:pic>
    </p:spTree>
    <p:extLst>
      <p:ext uri="{BB962C8B-B14F-4D97-AF65-F5344CB8AC3E}">
        <p14:creationId xmlns:p14="http://schemas.microsoft.com/office/powerpoint/2010/main" val="1643857197"/>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6" r:id="rId3"/>
    <p:sldLayoutId id="2147483657" r:id="rId4"/>
    <p:sldLayoutId id="2147483658" r:id="rId5"/>
    <p:sldLayoutId id="2147483659" r:id="rId6"/>
    <p:sldLayoutId id="2147483660" r:id="rId7"/>
    <p:sldLayoutId id="2147483661" r:id="rId8"/>
    <p:sldLayoutId id="2147483677" r:id="rId9"/>
    <p:sldLayoutId id="2147483683" r:id="rId10"/>
    <p:sldLayoutId id="2147483650" r:id="rId11"/>
    <p:sldLayoutId id="2147483652" r:id="rId12"/>
    <p:sldLayoutId id="2147483675" r:id="rId13"/>
    <p:sldLayoutId id="2147483663" r:id="rId14"/>
    <p:sldLayoutId id="2147483662" r:id="rId15"/>
    <p:sldLayoutId id="2147483674" r:id="rId16"/>
    <p:sldLayoutId id="2147483665" r:id="rId17"/>
    <p:sldLayoutId id="2147483666" r:id="rId18"/>
    <p:sldLayoutId id="2147483667" r:id="rId19"/>
    <p:sldLayoutId id="2147483679" r:id="rId20"/>
    <p:sldLayoutId id="2147483671" r:id="rId21"/>
    <p:sldLayoutId id="2147483672" r:id="rId22"/>
    <p:sldLayoutId id="2147483655" r:id="rId23"/>
    <p:sldLayoutId id="2147483678" r:id="rId24"/>
    <p:sldLayoutId id="2147483685" r:id="rId25"/>
    <p:sldLayoutId id="2147483686" r:id="rId26"/>
    <p:sldLayoutId id="2147483687" r:id="rId27"/>
    <p:sldLayoutId id="2147483688" r:id="rId28"/>
    <p:sldLayoutId id="2147483689" r:id="rId29"/>
    <p:sldLayoutId id="2147483690" r:id="rId30"/>
  </p:sldLayoutIdLst>
  <p:hf hdr="0" dt="0"/>
  <p:txStyles>
    <p:titleStyle>
      <a:lvl1pPr algn="l" defTabSz="914446" rtl="0" eaLnBrk="1" latinLnBrk="0" hangingPunct="1">
        <a:lnSpc>
          <a:spcPct val="100000"/>
        </a:lnSpc>
        <a:spcBef>
          <a:spcPct val="0"/>
        </a:spcBef>
        <a:buNone/>
        <a:defRPr sz="4251" kern="1200">
          <a:solidFill>
            <a:srgbClr val="092036"/>
          </a:solidFill>
          <a:latin typeface="+mj-lt"/>
          <a:ea typeface="+mj-ea"/>
          <a:cs typeface="+mj-cs"/>
        </a:defRPr>
      </a:lvl1pPr>
    </p:titleStyle>
    <p:bodyStyle>
      <a:lvl1pPr marL="179423" indent="-179423" algn="l" defTabSz="914446" rtl="0" eaLnBrk="1" latinLnBrk="0" hangingPunct="1">
        <a:lnSpc>
          <a:spcPct val="100000"/>
        </a:lnSpc>
        <a:spcBef>
          <a:spcPts val="200"/>
        </a:spcBef>
        <a:buSzPct val="120000"/>
        <a:buFontTx/>
        <a:buBlip>
          <a:blip r:embed="rId38"/>
        </a:buBlip>
        <a:defRPr sz="1600" kern="1200">
          <a:solidFill>
            <a:srgbClr val="092036"/>
          </a:solidFill>
          <a:latin typeface="+mn-lt"/>
          <a:ea typeface="+mn-ea"/>
          <a:cs typeface="+mn-cs"/>
        </a:defRPr>
      </a:lvl1pPr>
      <a:lvl2pPr marL="385763" indent="-206375" algn="l" defTabSz="914446" rtl="0" eaLnBrk="1" latinLnBrk="0" hangingPunct="1">
        <a:lnSpc>
          <a:spcPct val="100000"/>
        </a:lnSpc>
        <a:spcBef>
          <a:spcPts val="200"/>
        </a:spcBef>
        <a:buSzPct val="100000"/>
        <a:buFont typeface="Whyte Book" panose="020B0004050101020103" pitchFamily="34" charset="0"/>
        <a:buChar char="–"/>
        <a:defRPr sz="1600" kern="1200">
          <a:solidFill>
            <a:srgbClr val="092036"/>
          </a:solidFill>
          <a:latin typeface="+mn-lt"/>
          <a:ea typeface="+mn-ea"/>
          <a:cs typeface="+mn-cs"/>
        </a:defRPr>
      </a:lvl2pPr>
      <a:lvl3pPr marL="517525" indent="-120650" algn="l" defTabSz="914446" rtl="0" eaLnBrk="1" latinLnBrk="0" hangingPunct="1">
        <a:lnSpc>
          <a:spcPct val="100000"/>
        </a:lnSpc>
        <a:spcBef>
          <a:spcPts val="200"/>
        </a:spcBef>
        <a:buFont typeface="Arial" panose="020B0604020202020204" pitchFamily="34" charset="0"/>
        <a:buChar char="•"/>
        <a:defRPr sz="1600" kern="1200">
          <a:solidFill>
            <a:schemeClr val="tx1"/>
          </a:solidFill>
          <a:latin typeface="+mn-lt"/>
          <a:ea typeface="+mn-ea"/>
          <a:cs typeface="+mn-cs"/>
        </a:defRPr>
      </a:lvl3pPr>
      <a:lvl4pPr marL="688975" indent="-171450" algn="l" defTabSz="914446" rtl="0" eaLnBrk="1" latinLnBrk="0" hangingPunct="1">
        <a:lnSpc>
          <a:spcPct val="100000"/>
        </a:lnSpc>
        <a:spcBef>
          <a:spcPts val="200"/>
        </a:spcBef>
        <a:buFont typeface="Arial" panose="020B0604020202020204" pitchFamily="34" charset="0"/>
        <a:buChar char="•"/>
        <a:defRPr sz="1600" kern="1200">
          <a:solidFill>
            <a:schemeClr val="tx1"/>
          </a:solidFill>
          <a:latin typeface="+mn-lt"/>
          <a:ea typeface="+mn-ea"/>
          <a:cs typeface="+mn-cs"/>
        </a:defRPr>
      </a:lvl4pPr>
      <a:lvl5pPr marL="801688" indent="-112713" algn="l" defTabSz="914446" rtl="0" eaLnBrk="1" latinLnBrk="0" hangingPunct="1">
        <a:lnSpc>
          <a:spcPct val="100000"/>
        </a:lnSpc>
        <a:spcBef>
          <a:spcPts val="200"/>
        </a:spcBef>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 userDrawn="1">
          <p15:clr>
            <a:srgbClr val="F26B43"/>
          </p15:clr>
        </p15:guide>
        <p15:guide id="2" pos="288" userDrawn="1">
          <p15:clr>
            <a:srgbClr val="F26B43"/>
          </p15:clr>
        </p15:guide>
        <p15:guide id="3" pos="752" userDrawn="1">
          <p15:clr>
            <a:srgbClr val="F26B43"/>
          </p15:clr>
        </p15:guide>
        <p15:guide id="4" pos="892" userDrawn="1">
          <p15:clr>
            <a:srgbClr val="F26B43"/>
          </p15:clr>
        </p15:guide>
        <p15:guide id="5" pos="1353" userDrawn="1">
          <p15:clr>
            <a:srgbClr val="F26B43"/>
          </p15:clr>
        </p15:guide>
        <p15:guide id="6" pos="1497" userDrawn="1">
          <p15:clr>
            <a:srgbClr val="F26B43"/>
          </p15:clr>
        </p15:guide>
        <p15:guide id="7" pos="1958" userDrawn="1">
          <p15:clr>
            <a:srgbClr val="F26B43"/>
          </p15:clr>
        </p15:guide>
        <p15:guide id="8" pos="2100" userDrawn="1">
          <p15:clr>
            <a:srgbClr val="F26B43"/>
          </p15:clr>
        </p15:guide>
        <p15:guide id="9" pos="2560" userDrawn="1">
          <p15:clr>
            <a:srgbClr val="F26B43"/>
          </p15:clr>
        </p15:guide>
        <p15:guide id="10" pos="2704" userDrawn="1">
          <p15:clr>
            <a:srgbClr val="F26B43"/>
          </p15:clr>
        </p15:guide>
        <p15:guide id="11" pos="3164" userDrawn="1">
          <p15:clr>
            <a:srgbClr val="F26B43"/>
          </p15:clr>
        </p15:guide>
        <p15:guide id="12" pos="3309" userDrawn="1">
          <p15:clr>
            <a:srgbClr val="F26B43"/>
          </p15:clr>
        </p15:guide>
        <p15:guide id="13" pos="3770" userDrawn="1">
          <p15:clr>
            <a:srgbClr val="F26B43"/>
          </p15:clr>
        </p15:guide>
        <p15:guide id="14" pos="3911" userDrawn="1">
          <p15:clr>
            <a:srgbClr val="F26B43"/>
          </p15:clr>
        </p15:guide>
        <p15:guide id="15" pos="4371" userDrawn="1">
          <p15:clr>
            <a:srgbClr val="F26B43"/>
          </p15:clr>
        </p15:guide>
        <p15:guide id="16" pos="4515" userDrawn="1">
          <p15:clr>
            <a:srgbClr val="F26B43"/>
          </p15:clr>
        </p15:guide>
        <p15:guide id="17" pos="4997" userDrawn="1">
          <p15:clr>
            <a:srgbClr val="F26B43"/>
          </p15:clr>
        </p15:guide>
        <p15:guide id="18" pos="5120" userDrawn="1">
          <p15:clr>
            <a:srgbClr val="F26B43"/>
          </p15:clr>
        </p15:guide>
        <p15:guide id="19" pos="5580" userDrawn="1">
          <p15:clr>
            <a:srgbClr val="F26B43"/>
          </p15:clr>
        </p15:guide>
        <p15:guide id="20" pos="6183" userDrawn="1">
          <p15:clr>
            <a:srgbClr val="F26B43"/>
          </p15:clr>
        </p15:guide>
        <p15:guide id="21" pos="5723" userDrawn="1">
          <p15:clr>
            <a:srgbClr val="F26B43"/>
          </p15:clr>
        </p15:guide>
        <p15:guide id="22" pos="6329" userDrawn="1">
          <p15:clr>
            <a:srgbClr val="F26B43"/>
          </p15:clr>
        </p15:guide>
        <p15:guide id="23" pos="6788" userDrawn="1">
          <p15:clr>
            <a:srgbClr val="F26B43"/>
          </p15:clr>
        </p15:guide>
        <p15:guide id="24" pos="6932" userDrawn="1">
          <p15:clr>
            <a:srgbClr val="F26B43"/>
          </p15:clr>
        </p15:guide>
        <p15:guide id="25" pos="7392" userDrawn="1">
          <p15:clr>
            <a:srgbClr val="F26B43"/>
          </p15:clr>
        </p15:guide>
        <p15:guide id="26" orient="horz" pos="792" userDrawn="1">
          <p15:clr>
            <a:srgbClr val="F26B43"/>
          </p15:clr>
        </p15:guide>
        <p15:guide id="27" orient="horz" pos="938" userDrawn="1">
          <p15:clr>
            <a:srgbClr val="F26B43"/>
          </p15:clr>
        </p15:guide>
        <p15:guide id="28" orient="horz" pos="1442" userDrawn="1">
          <p15:clr>
            <a:srgbClr val="F26B43"/>
          </p15:clr>
        </p15:guide>
        <p15:guide id="29" orient="horz" pos="1588" userDrawn="1">
          <p15:clr>
            <a:srgbClr val="F26B43"/>
          </p15:clr>
        </p15:guide>
        <p15:guide id="30" orient="horz" pos="2242" userDrawn="1">
          <p15:clr>
            <a:srgbClr val="F26B43"/>
          </p15:clr>
        </p15:guide>
        <p15:guide id="31" orient="horz" pos="2090" userDrawn="1">
          <p15:clr>
            <a:srgbClr val="F26B43"/>
          </p15:clr>
        </p15:guide>
        <p15:guide id="32" orient="horz" pos="2734" userDrawn="1">
          <p15:clr>
            <a:srgbClr val="F26B43"/>
          </p15:clr>
        </p15:guide>
        <p15:guide id="33" orient="horz" pos="2880" userDrawn="1">
          <p15:clr>
            <a:srgbClr val="F26B43"/>
          </p15:clr>
        </p15:guide>
        <p15:guide id="34" orient="horz" pos="3382" userDrawn="1">
          <p15:clr>
            <a:srgbClr val="F26B43"/>
          </p15:clr>
        </p15:guide>
        <p15:guide id="35" orient="horz" pos="3526" userDrawn="1">
          <p15:clr>
            <a:srgbClr val="F26B43"/>
          </p15:clr>
        </p15:guide>
        <p15:guide id="36"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emf"/><Relationship Id="rId18" Type="http://schemas.openxmlformats.org/officeDocument/2006/relationships/image" Target="../media/image55.emf"/><Relationship Id="rId3" Type="http://schemas.openxmlformats.org/officeDocument/2006/relationships/image" Target="../media/image40.emf"/><Relationship Id="rId21" Type="http://schemas.openxmlformats.org/officeDocument/2006/relationships/image" Target="../media/image58.emf"/><Relationship Id="rId7" Type="http://schemas.openxmlformats.org/officeDocument/2006/relationships/image" Target="../media/image44.emf"/><Relationship Id="rId12" Type="http://schemas.openxmlformats.org/officeDocument/2006/relationships/image" Target="../media/image49.emf"/><Relationship Id="rId17" Type="http://schemas.openxmlformats.org/officeDocument/2006/relationships/image" Target="../media/image54.emf"/><Relationship Id="rId2" Type="http://schemas.openxmlformats.org/officeDocument/2006/relationships/notesSlide" Target="../notesSlides/notesSlide4.xml"/><Relationship Id="rId16" Type="http://schemas.openxmlformats.org/officeDocument/2006/relationships/image" Target="../media/image53.emf"/><Relationship Id="rId20" Type="http://schemas.openxmlformats.org/officeDocument/2006/relationships/image" Target="../media/image57.emf"/><Relationship Id="rId1" Type="http://schemas.openxmlformats.org/officeDocument/2006/relationships/slideLayout" Target="../slideLayouts/slideLayout27.xml"/><Relationship Id="rId6" Type="http://schemas.openxmlformats.org/officeDocument/2006/relationships/image" Target="../media/image43.png"/><Relationship Id="rId11" Type="http://schemas.openxmlformats.org/officeDocument/2006/relationships/image" Target="../media/image48.emf"/><Relationship Id="rId5" Type="http://schemas.openxmlformats.org/officeDocument/2006/relationships/image" Target="../media/image42.emf"/><Relationship Id="rId15" Type="http://schemas.openxmlformats.org/officeDocument/2006/relationships/image" Target="../media/image52.emf"/><Relationship Id="rId10" Type="http://schemas.openxmlformats.org/officeDocument/2006/relationships/image" Target="../media/image47.emf"/><Relationship Id="rId19" Type="http://schemas.openxmlformats.org/officeDocument/2006/relationships/image" Target="../media/image56.emf"/><Relationship Id="rId4" Type="http://schemas.openxmlformats.org/officeDocument/2006/relationships/image" Target="../media/image41.png"/><Relationship Id="rId9" Type="http://schemas.openxmlformats.org/officeDocument/2006/relationships/image" Target="../media/image46.emf"/><Relationship Id="rId14" Type="http://schemas.openxmlformats.org/officeDocument/2006/relationships/image" Target="../media/image51.emf"/></Relationships>
</file>

<file path=ppt/slides/_rels/slide11.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emf"/><Relationship Id="rId18" Type="http://schemas.openxmlformats.org/officeDocument/2006/relationships/image" Target="../media/image55.emf"/><Relationship Id="rId3" Type="http://schemas.openxmlformats.org/officeDocument/2006/relationships/image" Target="../media/image40.emf"/><Relationship Id="rId21" Type="http://schemas.openxmlformats.org/officeDocument/2006/relationships/image" Target="../media/image57.emf"/><Relationship Id="rId7" Type="http://schemas.openxmlformats.org/officeDocument/2006/relationships/image" Target="../media/image44.emf"/><Relationship Id="rId12" Type="http://schemas.openxmlformats.org/officeDocument/2006/relationships/image" Target="../media/image49.emf"/><Relationship Id="rId17" Type="http://schemas.openxmlformats.org/officeDocument/2006/relationships/image" Target="../media/image54.emf"/><Relationship Id="rId2" Type="http://schemas.openxmlformats.org/officeDocument/2006/relationships/notesSlide" Target="../notesSlides/notesSlide5.xml"/><Relationship Id="rId16" Type="http://schemas.openxmlformats.org/officeDocument/2006/relationships/image" Target="../media/image53.emf"/><Relationship Id="rId20" Type="http://schemas.openxmlformats.org/officeDocument/2006/relationships/image" Target="../media/image59.png"/><Relationship Id="rId1" Type="http://schemas.openxmlformats.org/officeDocument/2006/relationships/slideLayout" Target="../slideLayouts/slideLayout27.xml"/><Relationship Id="rId6" Type="http://schemas.openxmlformats.org/officeDocument/2006/relationships/image" Target="../media/image43.png"/><Relationship Id="rId11" Type="http://schemas.openxmlformats.org/officeDocument/2006/relationships/image" Target="../media/image48.emf"/><Relationship Id="rId24" Type="http://schemas.openxmlformats.org/officeDocument/2006/relationships/image" Target="../media/image61.emf"/><Relationship Id="rId5" Type="http://schemas.openxmlformats.org/officeDocument/2006/relationships/image" Target="../media/image42.emf"/><Relationship Id="rId15" Type="http://schemas.openxmlformats.org/officeDocument/2006/relationships/image" Target="../media/image52.emf"/><Relationship Id="rId23" Type="http://schemas.openxmlformats.org/officeDocument/2006/relationships/image" Target="../media/image60.emf"/><Relationship Id="rId10" Type="http://schemas.openxmlformats.org/officeDocument/2006/relationships/image" Target="../media/image47.emf"/><Relationship Id="rId19" Type="http://schemas.openxmlformats.org/officeDocument/2006/relationships/image" Target="../media/image56.emf"/><Relationship Id="rId4" Type="http://schemas.openxmlformats.org/officeDocument/2006/relationships/image" Target="../media/image41.png"/><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8.emf"/></Relationships>
</file>

<file path=ppt/slides/_rels/slide12.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emf"/><Relationship Id="rId18" Type="http://schemas.openxmlformats.org/officeDocument/2006/relationships/image" Target="../media/image56.emf"/><Relationship Id="rId26" Type="http://schemas.openxmlformats.org/officeDocument/2006/relationships/image" Target="../media/image64.svg"/><Relationship Id="rId3" Type="http://schemas.openxmlformats.org/officeDocument/2006/relationships/image" Target="../media/image40.emf"/><Relationship Id="rId21" Type="http://schemas.openxmlformats.org/officeDocument/2006/relationships/image" Target="../media/image55.emf"/><Relationship Id="rId7" Type="http://schemas.openxmlformats.org/officeDocument/2006/relationships/image" Target="../media/image44.emf"/><Relationship Id="rId12" Type="http://schemas.openxmlformats.org/officeDocument/2006/relationships/image" Target="../media/image49.emf"/><Relationship Id="rId17" Type="http://schemas.openxmlformats.org/officeDocument/2006/relationships/image" Target="../media/image54.emf"/><Relationship Id="rId25" Type="http://schemas.openxmlformats.org/officeDocument/2006/relationships/image" Target="../media/image63.png"/><Relationship Id="rId2" Type="http://schemas.openxmlformats.org/officeDocument/2006/relationships/notesSlide" Target="../notesSlides/notesSlide6.xml"/><Relationship Id="rId16" Type="http://schemas.openxmlformats.org/officeDocument/2006/relationships/image" Target="../media/image53.emf"/><Relationship Id="rId20" Type="http://schemas.openxmlformats.org/officeDocument/2006/relationships/image" Target="../media/image58.emf"/><Relationship Id="rId1" Type="http://schemas.openxmlformats.org/officeDocument/2006/relationships/slideLayout" Target="../slideLayouts/slideLayout27.xml"/><Relationship Id="rId6" Type="http://schemas.openxmlformats.org/officeDocument/2006/relationships/image" Target="../media/image62.png"/><Relationship Id="rId11" Type="http://schemas.openxmlformats.org/officeDocument/2006/relationships/image" Target="../media/image48.emf"/><Relationship Id="rId24" Type="http://schemas.openxmlformats.org/officeDocument/2006/relationships/image" Target="../media/image61.emf"/><Relationship Id="rId5" Type="http://schemas.openxmlformats.org/officeDocument/2006/relationships/image" Target="../media/image42.emf"/><Relationship Id="rId15" Type="http://schemas.openxmlformats.org/officeDocument/2006/relationships/image" Target="../media/image52.emf"/><Relationship Id="rId23" Type="http://schemas.openxmlformats.org/officeDocument/2006/relationships/image" Target="../media/image60.emf"/><Relationship Id="rId10" Type="http://schemas.openxmlformats.org/officeDocument/2006/relationships/image" Target="../media/image47.emf"/><Relationship Id="rId19" Type="http://schemas.openxmlformats.org/officeDocument/2006/relationships/image" Target="../media/image57.emf"/><Relationship Id="rId4" Type="http://schemas.openxmlformats.org/officeDocument/2006/relationships/image" Target="../media/image41.png"/><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emf"/><Relationship Id="rId18" Type="http://schemas.openxmlformats.org/officeDocument/2006/relationships/image" Target="../media/image56.emf"/><Relationship Id="rId3" Type="http://schemas.openxmlformats.org/officeDocument/2006/relationships/image" Target="../media/image40.emf"/><Relationship Id="rId21" Type="http://schemas.openxmlformats.org/officeDocument/2006/relationships/image" Target="../media/image60.emf"/><Relationship Id="rId7" Type="http://schemas.openxmlformats.org/officeDocument/2006/relationships/image" Target="../media/image44.emf"/><Relationship Id="rId12" Type="http://schemas.openxmlformats.org/officeDocument/2006/relationships/image" Target="../media/image49.emf"/><Relationship Id="rId17" Type="http://schemas.openxmlformats.org/officeDocument/2006/relationships/image" Target="../media/image54.emf"/><Relationship Id="rId25" Type="http://schemas.openxmlformats.org/officeDocument/2006/relationships/image" Target="../media/image65.emf"/><Relationship Id="rId2" Type="http://schemas.openxmlformats.org/officeDocument/2006/relationships/notesSlide" Target="../notesSlides/notesSlide7.xml"/><Relationship Id="rId16" Type="http://schemas.openxmlformats.org/officeDocument/2006/relationships/image" Target="../media/image53.emf"/><Relationship Id="rId20" Type="http://schemas.openxmlformats.org/officeDocument/2006/relationships/image" Target="../media/image58.emf"/><Relationship Id="rId1" Type="http://schemas.openxmlformats.org/officeDocument/2006/relationships/slideLayout" Target="../slideLayouts/slideLayout27.xml"/><Relationship Id="rId6" Type="http://schemas.openxmlformats.org/officeDocument/2006/relationships/image" Target="../media/image62.png"/><Relationship Id="rId11" Type="http://schemas.openxmlformats.org/officeDocument/2006/relationships/image" Target="../media/image48.emf"/><Relationship Id="rId24" Type="http://schemas.openxmlformats.org/officeDocument/2006/relationships/image" Target="../media/image61.emf"/><Relationship Id="rId5" Type="http://schemas.openxmlformats.org/officeDocument/2006/relationships/image" Target="../media/image42.emf"/><Relationship Id="rId15" Type="http://schemas.openxmlformats.org/officeDocument/2006/relationships/image" Target="../media/image52.emf"/><Relationship Id="rId23" Type="http://schemas.openxmlformats.org/officeDocument/2006/relationships/image" Target="../media/image59.png"/><Relationship Id="rId10" Type="http://schemas.openxmlformats.org/officeDocument/2006/relationships/image" Target="../media/image47.emf"/><Relationship Id="rId19" Type="http://schemas.openxmlformats.org/officeDocument/2006/relationships/image" Target="../media/image57.emf"/><Relationship Id="rId4" Type="http://schemas.openxmlformats.org/officeDocument/2006/relationships/image" Target="../media/image41.png"/><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8.xml"/><Relationship Id="rId1" Type="http://schemas.openxmlformats.org/officeDocument/2006/relationships/tags" Target="../tags/tag49.xml"/><Relationship Id="rId5" Type="http://schemas.openxmlformats.org/officeDocument/2006/relationships/image" Target="../media/image66.png"/><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3.emf"/><Relationship Id="rId5" Type="http://schemas.openxmlformats.org/officeDocument/2006/relationships/image" Target="../media/image67.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png"/><Relationship Id="rId7" Type="http://schemas.openxmlformats.org/officeDocument/2006/relationships/image" Target="../media/image72.emf"/><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71.png"/><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69.emf"/><Relationship Id="rId9" Type="http://schemas.openxmlformats.org/officeDocument/2006/relationships/image" Target="../media/image7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78.png"/><Relationship Id="rId4" Type="http://schemas.openxmlformats.org/officeDocument/2006/relationships/image" Target="../media/image77.jpe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ark.intel.com/content/www/us/en/ark/products/81706/intel-xeon-processor-e5-2660-v3-25m-cache-2-60-ghz.html" TargetMode="External"/><Relationship Id="rId7"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jpeg"/><Relationship Id="rId7" Type="http://schemas.openxmlformats.org/officeDocument/2006/relationships/image" Target="../media/image17.gif"/><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77.jpe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77.jpeg"/></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emf"/><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image" Target="../media/image88.emf"/><Relationship Id="rId5" Type="http://schemas.openxmlformats.org/officeDocument/2006/relationships/image" Target="../media/image87.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png"/><Relationship Id="rId7" Type="http://schemas.openxmlformats.org/officeDocument/2006/relationships/image" Target="../media/image95.emf"/><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94.emf"/><Relationship Id="rId5" Type="http://schemas.openxmlformats.org/officeDocument/2006/relationships/image" Target="../media/image93.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3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image" Target="../media/image102.emf"/><Relationship Id="rId5" Type="http://schemas.openxmlformats.org/officeDocument/2006/relationships/image" Target="../media/image100.emf"/><Relationship Id="rId4" Type="http://schemas.openxmlformats.org/officeDocument/2006/relationships/image" Target="../media/image99.emf"/></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3.xml"/><Relationship Id="rId7" Type="http://schemas.openxmlformats.org/officeDocument/2006/relationships/image" Target="../media/image19.png"/><Relationship Id="rId2" Type="http://schemas.openxmlformats.org/officeDocument/2006/relationships/tags" Target="../tags/tag35.xml"/><Relationship Id="rId1" Type="http://schemas.openxmlformats.org/officeDocument/2006/relationships/vmlDrawing" Target="../drawings/vmlDrawing20.vml"/><Relationship Id="rId6" Type="http://schemas.openxmlformats.org/officeDocument/2006/relationships/image" Target="../media/image12.jpg"/><Relationship Id="rId5" Type="http://schemas.openxmlformats.org/officeDocument/2006/relationships/image" Target="../media/image1.emf"/><Relationship Id="rId4" Type="http://schemas.openxmlformats.org/officeDocument/2006/relationships/oleObject" Target="../embeddings/oleObject18.bin"/><Relationship Id="rId9"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2.xml"/><Relationship Id="rId1" Type="http://schemas.openxmlformats.org/officeDocument/2006/relationships/vmlDrawing" Target="../drawings/vmlDrawing22.vml"/><Relationship Id="rId6" Type="http://schemas.openxmlformats.org/officeDocument/2006/relationships/image" Target="../media/image98.jpg"/><Relationship Id="rId5" Type="http://schemas.openxmlformats.org/officeDocument/2006/relationships/image" Target="../media/image1.emf"/><Relationship Id="rId4" Type="http://schemas.openxmlformats.org/officeDocument/2006/relationships/oleObject" Target="../embeddings/oleObject20.bin"/></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hyperlink" Target="https://edge.vc1.pexip.net/" TargetMode="External"/><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gi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115.gif"/><Relationship Id="rId5" Type="http://schemas.openxmlformats.org/officeDocument/2006/relationships/image" Target="../media/image114.gif"/><Relationship Id="rId4" Type="http://schemas.openxmlformats.org/officeDocument/2006/relationships/image" Target="../media/image113.gif"/></Relationships>
</file>

<file path=ppt/slides/_rels/slide45.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119.gif"/><Relationship Id="rId5" Type="http://schemas.openxmlformats.org/officeDocument/2006/relationships/image" Target="../media/image118.jpeg"/><Relationship Id="rId4" Type="http://schemas.openxmlformats.org/officeDocument/2006/relationships/image" Target="../media/image117.gif"/></Relationships>
</file>

<file path=ppt/slides/_rels/slide46.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21.gif"/><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123.gif"/><Relationship Id="rId4" Type="http://schemas.openxmlformats.org/officeDocument/2006/relationships/image" Target="../media/image122.gif"/></Relationships>
</file>

<file path=ppt/slides/_rels/slide48.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image" Target="../media/image125.gif"/><Relationship Id="rId1" Type="http://schemas.openxmlformats.org/officeDocument/2006/relationships/slideLayout" Target="../slideLayouts/slideLayout25.xml"/><Relationship Id="rId5" Type="http://schemas.openxmlformats.org/officeDocument/2006/relationships/image" Target="../media/image128.gif"/><Relationship Id="rId4" Type="http://schemas.openxmlformats.org/officeDocument/2006/relationships/image" Target="../media/image127.gif"/></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4.xml"/><Relationship Id="rId7" Type="http://schemas.openxmlformats.org/officeDocument/2006/relationships/image" Target="../media/image21.jpeg"/><Relationship Id="rId2" Type="http://schemas.openxmlformats.org/officeDocument/2006/relationships/tags" Target="../tags/tag36.xml"/><Relationship Id="rId1" Type="http://schemas.openxmlformats.org/officeDocument/2006/relationships/vmlDrawing" Target="../drawings/vmlDrawing21.vml"/><Relationship Id="rId6" Type="http://schemas.openxmlformats.org/officeDocument/2006/relationships/image" Target="../media/image20.emf"/><Relationship Id="rId5" Type="http://schemas.openxmlformats.org/officeDocument/2006/relationships/image" Target="../media/image1.emf"/><Relationship Id="rId4" Type="http://schemas.openxmlformats.org/officeDocument/2006/relationships/oleObject" Target="../embeddings/oleObject19.bin"/><Relationship Id="rId9"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5.xml"/><Relationship Id="rId5" Type="http://schemas.openxmlformats.org/officeDocument/2006/relationships/image" Target="../media/image131.jpeg"/><Relationship Id="rId4" Type="http://schemas.openxmlformats.org/officeDocument/2006/relationships/image" Target="../media/image127.gif"/></Relationships>
</file>

<file path=ppt/slides/_rels/slide5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3.xml"/><Relationship Id="rId1" Type="http://schemas.openxmlformats.org/officeDocument/2006/relationships/vmlDrawing" Target="../drawings/vmlDrawing23.vml"/><Relationship Id="rId6" Type="http://schemas.openxmlformats.org/officeDocument/2006/relationships/image" Target="../media/image98.jpg"/><Relationship Id="rId5" Type="http://schemas.openxmlformats.org/officeDocument/2006/relationships/image" Target="../media/image1.emf"/><Relationship Id="rId4" Type="http://schemas.openxmlformats.org/officeDocument/2006/relationships/oleObject" Target="../embeddings/oleObject21.bin"/></Relationships>
</file>

<file path=ppt/slides/_rels/slide53.xml.rels><?xml version="1.0" encoding="UTF-8" standalone="yes"?>
<Relationships xmlns="http://schemas.openxmlformats.org/package/2006/relationships"><Relationship Id="rId8" Type="http://schemas.openxmlformats.org/officeDocument/2006/relationships/image" Target="../media/image135.jpg"/><Relationship Id="rId3" Type="http://schemas.openxmlformats.org/officeDocument/2006/relationships/slideLayout" Target="../slideLayouts/slideLayout13.xml"/><Relationship Id="rId7" Type="http://schemas.openxmlformats.org/officeDocument/2006/relationships/image" Target="../media/image134.jpg"/><Relationship Id="rId2" Type="http://schemas.openxmlformats.org/officeDocument/2006/relationships/tags" Target="../tags/tag54.xml"/><Relationship Id="rId1" Type="http://schemas.openxmlformats.org/officeDocument/2006/relationships/vmlDrawing" Target="../drawings/vmlDrawing24.vml"/><Relationship Id="rId6" Type="http://schemas.openxmlformats.org/officeDocument/2006/relationships/image" Target="../media/image133.gif"/><Relationship Id="rId5" Type="http://schemas.openxmlformats.org/officeDocument/2006/relationships/image" Target="../media/image1.emf"/><Relationship Id="rId4" Type="http://schemas.openxmlformats.org/officeDocument/2006/relationships/oleObject" Target="../embeddings/oleObject22.bin"/></Relationships>
</file>

<file path=ppt/slides/_rels/slide54.xml.rels><?xml version="1.0" encoding="UTF-8" standalone="yes"?>
<Relationships xmlns="http://schemas.openxmlformats.org/package/2006/relationships"><Relationship Id="rId8" Type="http://schemas.openxmlformats.org/officeDocument/2006/relationships/image" Target="../media/image138.jpg"/><Relationship Id="rId3" Type="http://schemas.openxmlformats.org/officeDocument/2006/relationships/slideLayout" Target="../slideLayouts/slideLayout13.xml"/><Relationship Id="rId7" Type="http://schemas.openxmlformats.org/officeDocument/2006/relationships/image" Target="../media/image137.jpg"/><Relationship Id="rId2" Type="http://schemas.openxmlformats.org/officeDocument/2006/relationships/tags" Target="../tags/tag55.xml"/><Relationship Id="rId1" Type="http://schemas.openxmlformats.org/officeDocument/2006/relationships/vmlDrawing" Target="../drawings/vmlDrawing25.vml"/><Relationship Id="rId6" Type="http://schemas.openxmlformats.org/officeDocument/2006/relationships/image" Target="../media/image136.jpg"/><Relationship Id="rId5" Type="http://schemas.openxmlformats.org/officeDocument/2006/relationships/image" Target="../media/image1.emf"/><Relationship Id="rId4" Type="http://schemas.openxmlformats.org/officeDocument/2006/relationships/oleObject" Target="../embeddings/oleObject23.bin"/><Relationship Id="rId9" Type="http://schemas.openxmlformats.org/officeDocument/2006/relationships/image" Target="../media/image139.jpeg"/></Relationships>
</file>

<file path=ppt/slides/_rels/slide55.xml.rels><?xml version="1.0" encoding="UTF-8" standalone="yes"?>
<Relationships xmlns="http://schemas.openxmlformats.org/package/2006/relationships"><Relationship Id="rId8" Type="http://schemas.openxmlformats.org/officeDocument/2006/relationships/hyperlink" Target="http://au-pexep.pex.me/" TargetMode="External"/><Relationship Id="rId13" Type="http://schemas.openxmlformats.org/officeDocument/2006/relationships/image" Target="../media/image144.png"/><Relationship Id="rId3" Type="http://schemas.openxmlformats.org/officeDocument/2006/relationships/slideLayout" Target="../slideLayouts/slideLayout13.xml"/><Relationship Id="rId7" Type="http://schemas.openxmlformats.org/officeDocument/2006/relationships/hyperlink" Target="http://no-pexep.pex.me/" TargetMode="External"/><Relationship Id="rId12" Type="http://schemas.openxmlformats.org/officeDocument/2006/relationships/image" Target="../media/image143.jpeg"/><Relationship Id="rId2" Type="http://schemas.openxmlformats.org/officeDocument/2006/relationships/tags" Target="../tags/tag56.xml"/><Relationship Id="rId1" Type="http://schemas.openxmlformats.org/officeDocument/2006/relationships/vmlDrawing" Target="../drawings/vmlDrawing26.vml"/><Relationship Id="rId6" Type="http://schemas.openxmlformats.org/officeDocument/2006/relationships/hyperlink" Target="http://us-pexep.pex.me/" TargetMode="External"/><Relationship Id="rId11" Type="http://schemas.openxmlformats.org/officeDocument/2006/relationships/image" Target="../media/image142.jpeg"/><Relationship Id="rId5" Type="http://schemas.openxmlformats.org/officeDocument/2006/relationships/image" Target="../media/image1.emf"/><Relationship Id="rId10" Type="http://schemas.openxmlformats.org/officeDocument/2006/relationships/image" Target="../media/image141.jpeg"/><Relationship Id="rId4" Type="http://schemas.openxmlformats.org/officeDocument/2006/relationships/oleObject" Target="../embeddings/oleObject24.bin"/><Relationship Id="rId9" Type="http://schemas.openxmlformats.org/officeDocument/2006/relationships/image" Target="../media/image140.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7.xml"/><Relationship Id="rId1" Type="http://schemas.openxmlformats.org/officeDocument/2006/relationships/vmlDrawing" Target="../drawings/vmlDrawing27.vml"/><Relationship Id="rId6" Type="http://schemas.openxmlformats.org/officeDocument/2006/relationships/image" Target="../media/image145.jp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7.jpg"/><Relationship Id="rId2" Type="http://schemas.openxmlformats.org/officeDocument/2006/relationships/tags" Target="../tags/tag58.xml"/><Relationship Id="rId1" Type="http://schemas.openxmlformats.org/officeDocument/2006/relationships/vmlDrawing" Target="../drawings/vmlDrawing28.vml"/><Relationship Id="rId6" Type="http://schemas.openxmlformats.org/officeDocument/2006/relationships/image" Target="../media/image146.gif"/><Relationship Id="rId5" Type="http://schemas.openxmlformats.org/officeDocument/2006/relationships/image" Target="../media/image1.emf"/><Relationship Id="rId4" Type="http://schemas.openxmlformats.org/officeDocument/2006/relationships/oleObject" Target="../embeddings/oleObject26.bin"/></Relationships>
</file>

<file path=ppt/slides/_rels/slide58.xml.rels><?xml version="1.0" encoding="UTF-8" standalone="yes"?>
<Relationships xmlns="http://schemas.openxmlformats.org/package/2006/relationships"><Relationship Id="rId8" Type="http://schemas.openxmlformats.org/officeDocument/2006/relationships/image" Target="../media/image150.jpeg"/><Relationship Id="rId13" Type="http://schemas.openxmlformats.org/officeDocument/2006/relationships/image" Target="../media/image155.jpeg"/><Relationship Id="rId3" Type="http://schemas.openxmlformats.org/officeDocument/2006/relationships/slideLayout" Target="../slideLayouts/slideLayout13.xml"/><Relationship Id="rId7" Type="http://schemas.openxmlformats.org/officeDocument/2006/relationships/image" Target="../media/image149.jpg"/><Relationship Id="rId12" Type="http://schemas.openxmlformats.org/officeDocument/2006/relationships/image" Target="../media/image154.jpeg"/><Relationship Id="rId2" Type="http://schemas.openxmlformats.org/officeDocument/2006/relationships/tags" Target="../tags/tag59.xml"/><Relationship Id="rId1" Type="http://schemas.openxmlformats.org/officeDocument/2006/relationships/vmlDrawing" Target="../drawings/vmlDrawing29.vml"/><Relationship Id="rId6" Type="http://schemas.openxmlformats.org/officeDocument/2006/relationships/image" Target="../media/image148.jpeg"/><Relationship Id="rId11" Type="http://schemas.openxmlformats.org/officeDocument/2006/relationships/image" Target="../media/image153.jpg"/><Relationship Id="rId5" Type="http://schemas.openxmlformats.org/officeDocument/2006/relationships/image" Target="../media/image1.emf"/><Relationship Id="rId10" Type="http://schemas.openxmlformats.org/officeDocument/2006/relationships/image" Target="../media/image152.jpeg"/><Relationship Id="rId4" Type="http://schemas.openxmlformats.org/officeDocument/2006/relationships/oleObject" Target="../embeddings/oleObject27.bin"/><Relationship Id="rId9" Type="http://schemas.openxmlformats.org/officeDocument/2006/relationships/image" Target="../media/image151.jpg"/></Relationships>
</file>

<file path=ppt/slides/_rels/slide59.xml.rels><?xml version="1.0" encoding="UTF-8" standalone="yes"?>
<Relationships xmlns="http://schemas.openxmlformats.org/package/2006/relationships"><Relationship Id="rId8" Type="http://schemas.openxmlformats.org/officeDocument/2006/relationships/image" Target="../media/image158.jpg"/><Relationship Id="rId3" Type="http://schemas.openxmlformats.org/officeDocument/2006/relationships/slideLayout" Target="../slideLayouts/slideLayout13.xml"/><Relationship Id="rId7" Type="http://schemas.openxmlformats.org/officeDocument/2006/relationships/image" Target="../media/image157.jpg"/><Relationship Id="rId2" Type="http://schemas.openxmlformats.org/officeDocument/2006/relationships/tags" Target="../tags/tag60.xml"/><Relationship Id="rId1" Type="http://schemas.openxmlformats.org/officeDocument/2006/relationships/vmlDrawing" Target="../drawings/vmlDrawing30.vml"/><Relationship Id="rId6" Type="http://schemas.openxmlformats.org/officeDocument/2006/relationships/image" Target="../media/image156.jpg"/><Relationship Id="rId5" Type="http://schemas.openxmlformats.org/officeDocument/2006/relationships/image" Target="../media/image1.emf"/><Relationship Id="rId4" Type="http://schemas.openxmlformats.org/officeDocument/2006/relationships/oleObject" Target="../embeddings/oleObject28.bin"/><Relationship Id="rId9" Type="http://schemas.openxmlformats.org/officeDocument/2006/relationships/image" Target="../media/image159.jpe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3.xml"/><Relationship Id="rId7" Type="http://schemas.openxmlformats.org/officeDocument/2006/relationships/image" Target="../media/image19.png"/><Relationship Id="rId2" Type="http://schemas.openxmlformats.org/officeDocument/2006/relationships/tags" Target="../tags/tag61.xml"/><Relationship Id="rId1" Type="http://schemas.openxmlformats.org/officeDocument/2006/relationships/vmlDrawing" Target="../drawings/vmlDrawing31.vml"/><Relationship Id="rId6" Type="http://schemas.openxmlformats.org/officeDocument/2006/relationships/image" Target="../media/image12.jpg"/><Relationship Id="rId5" Type="http://schemas.openxmlformats.org/officeDocument/2006/relationships/image" Target="../media/image1.emf"/><Relationship Id="rId4" Type="http://schemas.openxmlformats.org/officeDocument/2006/relationships/oleObject" Target="../embeddings/oleObject29.bin"/><Relationship Id="rId9" Type="http://schemas.openxmlformats.org/officeDocument/2006/relationships/image" Target="../media/image14.jpeg"/></Relationships>
</file>

<file path=ppt/slides/_rels/slide62.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slideLayout" Target="../slideLayouts/slideLayout13.xml"/><Relationship Id="rId7" Type="http://schemas.openxmlformats.org/officeDocument/2006/relationships/image" Target="../media/image160.png"/><Relationship Id="rId2" Type="http://schemas.openxmlformats.org/officeDocument/2006/relationships/tags" Target="../tags/tag62.xml"/><Relationship Id="rId1" Type="http://schemas.openxmlformats.org/officeDocument/2006/relationships/vmlDrawing" Target="../drawings/vmlDrawing32.vml"/><Relationship Id="rId6" Type="http://schemas.openxmlformats.org/officeDocument/2006/relationships/image" Target="../media/image98.jpg"/><Relationship Id="rId5" Type="http://schemas.openxmlformats.org/officeDocument/2006/relationships/image" Target="../media/image1.emf"/><Relationship Id="rId4" Type="http://schemas.openxmlformats.org/officeDocument/2006/relationships/oleObject" Target="../embeddings/oleObject30.bin"/></Relationships>
</file>

<file path=ppt/slides/_rels/slide63.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3" Type="http://schemas.openxmlformats.org/officeDocument/2006/relationships/slideLayout" Target="../slideLayouts/slideLayout13.xml"/><Relationship Id="rId7" Type="http://schemas.openxmlformats.org/officeDocument/2006/relationships/image" Target="../media/image162.jpg"/><Relationship Id="rId12" Type="http://schemas.openxmlformats.org/officeDocument/2006/relationships/image" Target="../media/image167.jpeg"/><Relationship Id="rId2" Type="http://schemas.openxmlformats.org/officeDocument/2006/relationships/tags" Target="../tags/tag63.xml"/><Relationship Id="rId1" Type="http://schemas.openxmlformats.org/officeDocument/2006/relationships/vmlDrawing" Target="../drawings/vmlDrawing33.vml"/><Relationship Id="rId6" Type="http://schemas.openxmlformats.org/officeDocument/2006/relationships/hyperlink" Target="https://admin.google.com/" TargetMode="External"/><Relationship Id="rId11" Type="http://schemas.openxmlformats.org/officeDocument/2006/relationships/image" Target="../media/image166.jpeg"/><Relationship Id="rId5" Type="http://schemas.openxmlformats.org/officeDocument/2006/relationships/image" Target="../media/image1.emf"/><Relationship Id="rId10" Type="http://schemas.openxmlformats.org/officeDocument/2006/relationships/image" Target="../media/image165.jpeg"/><Relationship Id="rId4" Type="http://schemas.openxmlformats.org/officeDocument/2006/relationships/oleObject" Target="../embeddings/oleObject31.bin"/><Relationship Id="rId9" Type="http://schemas.openxmlformats.org/officeDocument/2006/relationships/image" Target="../media/image164.jpeg"/></Relationships>
</file>

<file path=ppt/slides/_rels/slide64.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slideLayout" Target="../slideLayouts/slideLayout13.xml"/><Relationship Id="rId7" Type="http://schemas.openxmlformats.org/officeDocument/2006/relationships/image" Target="../media/image170.jpeg"/><Relationship Id="rId2" Type="http://schemas.openxmlformats.org/officeDocument/2006/relationships/tags" Target="../tags/tag64.xml"/><Relationship Id="rId1" Type="http://schemas.openxmlformats.org/officeDocument/2006/relationships/vmlDrawing" Target="../drawings/vmlDrawing34.vml"/><Relationship Id="rId6" Type="http://schemas.openxmlformats.org/officeDocument/2006/relationships/image" Target="../media/image169.jpeg"/><Relationship Id="rId11" Type="http://schemas.openxmlformats.org/officeDocument/2006/relationships/image" Target="../media/image174.png"/><Relationship Id="rId5" Type="http://schemas.openxmlformats.org/officeDocument/2006/relationships/image" Target="../media/image1.emf"/><Relationship Id="rId10" Type="http://schemas.openxmlformats.org/officeDocument/2006/relationships/image" Target="../media/image173.jpeg"/><Relationship Id="rId4" Type="http://schemas.openxmlformats.org/officeDocument/2006/relationships/oleObject" Target="../embeddings/oleObject32.bin"/><Relationship Id="rId9" Type="http://schemas.openxmlformats.org/officeDocument/2006/relationships/image" Target="../media/image172.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5.xml"/><Relationship Id="rId1" Type="http://schemas.openxmlformats.org/officeDocument/2006/relationships/vmlDrawing" Target="../drawings/vmlDrawing35.vml"/><Relationship Id="rId6" Type="http://schemas.openxmlformats.org/officeDocument/2006/relationships/image" Target="../media/image175.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6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slideLayout" Target="../slideLayouts/slideLayout13.xml"/><Relationship Id="rId7" Type="http://schemas.openxmlformats.org/officeDocument/2006/relationships/image" Target="../media/image160.png"/><Relationship Id="rId2" Type="http://schemas.openxmlformats.org/officeDocument/2006/relationships/tags" Target="../tags/tag66.xml"/><Relationship Id="rId1" Type="http://schemas.openxmlformats.org/officeDocument/2006/relationships/vmlDrawing" Target="../drawings/vmlDrawing36.vml"/><Relationship Id="rId6" Type="http://schemas.openxmlformats.org/officeDocument/2006/relationships/image" Target="../media/image98.jp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77.png"/><Relationship Id="rId2" Type="http://schemas.openxmlformats.org/officeDocument/2006/relationships/tags" Target="../tags/tag67.xml"/><Relationship Id="rId1" Type="http://schemas.openxmlformats.org/officeDocument/2006/relationships/vmlDrawing" Target="../drawings/vmlDrawing37.vml"/><Relationship Id="rId6" Type="http://schemas.openxmlformats.org/officeDocument/2006/relationships/image" Target="../media/image176.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69.xml.rels><?xml version="1.0" encoding="UTF-8" standalone="yes"?>
<Relationships xmlns="http://schemas.openxmlformats.org/package/2006/relationships"><Relationship Id="rId8" Type="http://schemas.openxmlformats.org/officeDocument/2006/relationships/image" Target="../media/image180.jpg"/><Relationship Id="rId3" Type="http://schemas.openxmlformats.org/officeDocument/2006/relationships/slideLayout" Target="../slideLayouts/slideLayout13.xml"/><Relationship Id="rId7" Type="http://schemas.openxmlformats.org/officeDocument/2006/relationships/image" Target="../media/image179.jpg"/><Relationship Id="rId12" Type="http://schemas.openxmlformats.org/officeDocument/2006/relationships/image" Target="../media/image184.jpg"/><Relationship Id="rId2" Type="http://schemas.openxmlformats.org/officeDocument/2006/relationships/tags" Target="../tags/tag68.xml"/><Relationship Id="rId1" Type="http://schemas.openxmlformats.org/officeDocument/2006/relationships/vmlDrawing" Target="../drawings/vmlDrawing38.vml"/><Relationship Id="rId6" Type="http://schemas.openxmlformats.org/officeDocument/2006/relationships/image" Target="../media/image178.jpg"/><Relationship Id="rId11" Type="http://schemas.openxmlformats.org/officeDocument/2006/relationships/image" Target="../media/image183.jpeg"/><Relationship Id="rId5" Type="http://schemas.openxmlformats.org/officeDocument/2006/relationships/image" Target="../media/image1.emf"/><Relationship Id="rId10" Type="http://schemas.openxmlformats.org/officeDocument/2006/relationships/image" Target="../media/image182.jpeg"/><Relationship Id="rId4" Type="http://schemas.openxmlformats.org/officeDocument/2006/relationships/oleObject" Target="../embeddings/oleObject36.bin"/><Relationship Id="rId9" Type="http://schemas.openxmlformats.org/officeDocument/2006/relationships/image" Target="../media/image181.jpe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tags" Target="../tags/tag39.xml"/><Relationship Id="rId7" Type="http://schemas.openxmlformats.org/officeDocument/2006/relationships/image" Target="../media/image25.png"/><Relationship Id="rId12" Type="http://schemas.microsoft.com/office/2007/relationships/hdphoto" Target="../media/hdphoto1.wdp"/><Relationship Id="rId17" Type="http://schemas.microsoft.com/office/2007/relationships/hdphoto" Target="../media/hdphoto2.wdp"/><Relationship Id="rId2" Type="http://schemas.openxmlformats.org/officeDocument/2006/relationships/tags" Target="../tags/tag38.xml"/><Relationship Id="rId16" Type="http://schemas.openxmlformats.org/officeDocument/2006/relationships/image" Target="../media/image33.png"/><Relationship Id="rId1" Type="http://schemas.openxmlformats.org/officeDocument/2006/relationships/tags" Target="../tags/tag37.xml"/><Relationship Id="rId6" Type="http://schemas.openxmlformats.org/officeDocument/2006/relationships/notesSlide" Target="../notesSlides/notesSlide1.xml"/><Relationship Id="rId11" Type="http://schemas.openxmlformats.org/officeDocument/2006/relationships/image" Target="../media/image29.png"/><Relationship Id="rId5" Type="http://schemas.openxmlformats.org/officeDocument/2006/relationships/slideLayout" Target="../slideLayouts/slideLayout27.xml"/><Relationship Id="rId15" Type="http://schemas.openxmlformats.org/officeDocument/2006/relationships/image" Target="../media/image32.png"/><Relationship Id="rId10" Type="http://schemas.openxmlformats.org/officeDocument/2006/relationships/image" Target="../media/image28.png"/><Relationship Id="rId19" Type="http://schemas.openxmlformats.org/officeDocument/2006/relationships/image" Target="../media/image35.png"/><Relationship Id="rId4" Type="http://schemas.openxmlformats.org/officeDocument/2006/relationships/tags" Target="../tags/tag40.xml"/><Relationship Id="rId9" Type="http://schemas.openxmlformats.org/officeDocument/2006/relationships/image" Target="../media/image27.png"/><Relationship Id="rId14" Type="http://schemas.openxmlformats.org/officeDocument/2006/relationships/image" Target="../media/image31.png"/></Relationships>
</file>

<file path=ppt/slides/_rels/slide70.xml.rels><?xml version="1.0" encoding="UTF-8" standalone="yes"?>
<Relationships xmlns="http://schemas.openxmlformats.org/package/2006/relationships"><Relationship Id="rId8" Type="http://schemas.openxmlformats.org/officeDocument/2006/relationships/image" Target="../media/image187.jpeg"/><Relationship Id="rId3" Type="http://schemas.openxmlformats.org/officeDocument/2006/relationships/slideLayout" Target="../slideLayouts/slideLayout13.xml"/><Relationship Id="rId7" Type="http://schemas.openxmlformats.org/officeDocument/2006/relationships/image" Target="../media/image1.emf"/><Relationship Id="rId2" Type="http://schemas.openxmlformats.org/officeDocument/2006/relationships/tags" Target="../tags/tag69.xml"/><Relationship Id="rId1" Type="http://schemas.openxmlformats.org/officeDocument/2006/relationships/vmlDrawing" Target="../drawings/vmlDrawing39.vml"/><Relationship Id="rId6" Type="http://schemas.openxmlformats.org/officeDocument/2006/relationships/oleObject" Target="../embeddings/oleObject37.bin"/><Relationship Id="rId5" Type="http://schemas.openxmlformats.org/officeDocument/2006/relationships/image" Target="../media/image186.png"/><Relationship Id="rId10" Type="http://schemas.openxmlformats.org/officeDocument/2006/relationships/image" Target="../media/image189.png"/><Relationship Id="rId4" Type="http://schemas.openxmlformats.org/officeDocument/2006/relationships/image" Target="../media/image185.jpeg"/><Relationship Id="rId9" Type="http://schemas.openxmlformats.org/officeDocument/2006/relationships/image" Target="../media/image188.jpeg"/></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98.jpg"/><Relationship Id="rId1" Type="http://schemas.openxmlformats.org/officeDocument/2006/relationships/slideLayout" Target="../slideLayouts/slideLayout20.xml"/><Relationship Id="rId5" Type="http://schemas.openxmlformats.org/officeDocument/2006/relationships/image" Target="../media/image190.png"/><Relationship Id="rId4" Type="http://schemas.openxmlformats.org/officeDocument/2006/relationships/image" Target="../media/image161.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8" Type="http://schemas.openxmlformats.org/officeDocument/2006/relationships/image" Target="../media/image196.sv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35.xml"/><Relationship Id="rId1" Type="http://schemas.openxmlformats.org/officeDocument/2006/relationships/slideLayout" Target="../slideLayouts/slideLayout26.xml"/><Relationship Id="rId6" Type="http://schemas.openxmlformats.org/officeDocument/2006/relationships/image" Target="../media/image194.png"/><Relationship Id="rId5" Type="http://schemas.openxmlformats.org/officeDocument/2006/relationships/image" Target="../media/image193.svg"/><Relationship Id="rId4" Type="http://schemas.openxmlformats.org/officeDocument/2006/relationships/image" Target="../media/image192.png"/></Relationships>
</file>

<file path=ppt/slides/_rels/slide7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emf"/><Relationship Id="rId18" Type="http://schemas.openxmlformats.org/officeDocument/2006/relationships/image" Target="../media/image196.svg"/><Relationship Id="rId3" Type="http://schemas.openxmlformats.org/officeDocument/2006/relationships/tags" Target="../tags/tag71.xml"/><Relationship Id="rId7" Type="http://schemas.openxmlformats.org/officeDocument/2006/relationships/diagramLayout" Target="../diagrams/layout1.xml"/><Relationship Id="rId12" Type="http://schemas.openxmlformats.org/officeDocument/2006/relationships/oleObject" Target="../embeddings/oleObject38.bin"/><Relationship Id="rId17" Type="http://schemas.openxmlformats.org/officeDocument/2006/relationships/image" Target="../media/image195.png"/><Relationship Id="rId2" Type="http://schemas.openxmlformats.org/officeDocument/2006/relationships/tags" Target="../tags/tag70.xml"/><Relationship Id="rId16" Type="http://schemas.openxmlformats.org/officeDocument/2006/relationships/image" Target="../media/image198.png"/><Relationship Id="rId1" Type="http://schemas.openxmlformats.org/officeDocument/2006/relationships/vmlDrawing" Target="../drawings/vmlDrawing40.vml"/><Relationship Id="rId6" Type="http://schemas.openxmlformats.org/officeDocument/2006/relationships/diagramData" Target="../diagrams/data1.xml"/><Relationship Id="rId11" Type="http://schemas.openxmlformats.org/officeDocument/2006/relationships/image" Target="../media/image197.png"/><Relationship Id="rId5" Type="http://schemas.openxmlformats.org/officeDocument/2006/relationships/notesSlide" Target="../notesSlides/notesSlide36.xml"/><Relationship Id="rId15" Type="http://schemas.openxmlformats.org/officeDocument/2006/relationships/image" Target="../media/image193.svg"/><Relationship Id="rId10" Type="http://schemas.microsoft.com/office/2007/relationships/diagramDrawing" Target="../diagrams/drawing1.xml"/><Relationship Id="rId4" Type="http://schemas.openxmlformats.org/officeDocument/2006/relationships/slideLayout" Target="../slideLayouts/slideLayout1.xml"/><Relationship Id="rId9" Type="http://schemas.openxmlformats.org/officeDocument/2006/relationships/diagramColors" Target="../diagrams/colors1.xml"/><Relationship Id="rId14" Type="http://schemas.openxmlformats.org/officeDocument/2006/relationships/image" Target="../media/image192.png"/></Relationships>
</file>

<file path=ppt/slides/_rels/slide75.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9.tiff"/><Relationship Id="rId7" Type="http://schemas.openxmlformats.org/officeDocument/2006/relationships/hyperlink" Target="https://docs.pexip.com/admin/test_call_service.htm"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01.png"/><Relationship Id="rId5" Type="http://schemas.openxmlformats.org/officeDocument/2006/relationships/hyperlink" Target="https://docs.pexip.com/" TargetMode="External"/><Relationship Id="rId4" Type="http://schemas.openxmlformats.org/officeDocument/2006/relationships/image" Target="../media/image200.tiff"/></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7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43.xml"/><Relationship Id="rId7" Type="http://schemas.openxmlformats.org/officeDocument/2006/relationships/notesSlide" Target="../notesSlides/notesSlide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27.xml"/><Relationship Id="rId11" Type="http://schemas.openxmlformats.org/officeDocument/2006/relationships/image" Target="../media/image39.emf"/><Relationship Id="rId5" Type="http://schemas.openxmlformats.org/officeDocument/2006/relationships/tags" Target="../tags/tag45.xml"/><Relationship Id="rId10" Type="http://schemas.openxmlformats.org/officeDocument/2006/relationships/image" Target="../media/image38.emf"/><Relationship Id="rId4" Type="http://schemas.openxmlformats.org/officeDocument/2006/relationships/tags" Target="../tags/tag44.xml"/><Relationship Id="rId9" Type="http://schemas.openxmlformats.org/officeDocument/2006/relationships/image" Target="../media/image37.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213.gif"/><Relationship Id="rId7" Type="http://schemas.openxmlformats.org/officeDocument/2006/relationships/image" Target="../media/image160.png"/><Relationship Id="rId2" Type="http://schemas.openxmlformats.org/officeDocument/2006/relationships/image" Target="../media/image212.gif"/><Relationship Id="rId1" Type="http://schemas.openxmlformats.org/officeDocument/2006/relationships/slideLayout" Target="../slideLayouts/slideLayout1.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9.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notesSlide" Target="../notesSlides/notesSlide3.xml"/><Relationship Id="rId4"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B442-D5CF-FC42-9FAE-83AE17311F55}"/>
              </a:ext>
            </a:extLst>
          </p:cNvPr>
          <p:cNvSpPr>
            <a:spLocks noGrp="1"/>
          </p:cNvSpPr>
          <p:nvPr>
            <p:ph type="title"/>
          </p:nvPr>
        </p:nvSpPr>
        <p:spPr>
          <a:xfrm>
            <a:off x="457150" y="2345256"/>
            <a:ext cx="4795888" cy="654153"/>
          </a:xfrm>
        </p:spPr>
        <p:txBody>
          <a:bodyPr/>
          <a:lstStyle/>
          <a:p>
            <a:r>
              <a:rPr lang="nb-NO" dirty="0"/>
              <a:t>Pexip </a:t>
            </a:r>
            <a:r>
              <a:rPr lang="en-GB" dirty="0"/>
              <a:t>Infinity</a:t>
            </a:r>
            <a:r>
              <a:rPr lang="nb-NO" dirty="0"/>
              <a:t> CTE</a:t>
            </a:r>
            <a:endParaRPr lang="en-NO" dirty="0"/>
          </a:p>
        </p:txBody>
      </p:sp>
      <p:pic>
        <p:nvPicPr>
          <p:cNvPr id="6" name="Picture Placeholder 5">
            <a:extLst>
              <a:ext uri="{FF2B5EF4-FFF2-40B4-BE49-F238E27FC236}">
                <a16:creationId xmlns:a16="http://schemas.microsoft.com/office/drawing/2014/main" id="{1FDC37C4-C006-403A-A20D-DCE4EB7F749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p:blipFill>
        <p:spPr>
          <a:xfrm>
            <a:off x="6096000" y="0"/>
            <a:ext cx="6096000" cy="6858000"/>
          </a:xfrm>
        </p:spPr>
      </p:pic>
      <p:sp>
        <p:nvSpPr>
          <p:cNvPr id="4" name="Text Placeholder 3">
            <a:extLst>
              <a:ext uri="{FF2B5EF4-FFF2-40B4-BE49-F238E27FC236}">
                <a16:creationId xmlns:a16="http://schemas.microsoft.com/office/drawing/2014/main" id="{967969E1-BD4A-814A-9050-42B7A9855F66}"/>
              </a:ext>
            </a:extLst>
          </p:cNvPr>
          <p:cNvSpPr>
            <a:spLocks noGrp="1"/>
          </p:cNvSpPr>
          <p:nvPr>
            <p:ph type="body" sz="quarter" idx="12"/>
          </p:nvPr>
        </p:nvSpPr>
        <p:spPr>
          <a:xfrm>
            <a:off x="484965" y="3305889"/>
            <a:ext cx="4802238" cy="1061829"/>
          </a:xfrm>
        </p:spPr>
        <p:txBody>
          <a:bodyPr/>
          <a:lstStyle/>
          <a:p>
            <a:r>
              <a:rPr lang="nb-NO" dirty="0"/>
              <a:t>Live Virtual / In-person</a:t>
            </a:r>
          </a:p>
          <a:p>
            <a:endParaRPr lang="nb-NO" dirty="0"/>
          </a:p>
          <a:p>
            <a:r>
              <a:rPr lang="en-GB" dirty="0"/>
              <a:t>Duration</a:t>
            </a:r>
            <a:r>
              <a:rPr lang="nb-NO" dirty="0"/>
              <a:t> – 2 </a:t>
            </a:r>
            <a:r>
              <a:rPr lang="en-GB" dirty="0"/>
              <a:t>days</a:t>
            </a:r>
          </a:p>
          <a:p>
            <a:r>
              <a:rPr lang="en-GB" dirty="0"/>
              <a:t>+ Optional PexClinic – half day</a:t>
            </a:r>
          </a:p>
        </p:txBody>
      </p:sp>
      <p:pic>
        <p:nvPicPr>
          <p:cNvPr id="10" name="Picture 9" descr="A picture containing text, blackboard, night sky&#10;&#10;Description automatically generated">
            <a:extLst>
              <a:ext uri="{FF2B5EF4-FFF2-40B4-BE49-F238E27FC236}">
                <a16:creationId xmlns:a16="http://schemas.microsoft.com/office/drawing/2014/main" id="{8C4561A4-6E0E-49EE-92BC-AC12479E5A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8093" y="5371708"/>
            <a:ext cx="1486292" cy="1486292"/>
          </a:xfrm>
          <a:prstGeom prst="rect">
            <a:avLst/>
          </a:prstGeom>
        </p:spPr>
      </p:pic>
    </p:spTree>
    <p:extLst>
      <p:ext uri="{BB962C8B-B14F-4D97-AF65-F5344CB8AC3E}">
        <p14:creationId xmlns:p14="http://schemas.microsoft.com/office/powerpoint/2010/main" val="622099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02DCA88-ABB1-4B2B-B52E-9F1A5BAEDC84}"/>
              </a:ext>
            </a:extLst>
          </p:cNvPr>
          <p:cNvPicPr>
            <a:picLocks noChangeAspect="1"/>
          </p:cNvPicPr>
          <p:nvPr/>
        </p:nvPicPr>
        <p:blipFill>
          <a:blip r:embed="rId3"/>
          <a:stretch>
            <a:fillRect/>
          </a:stretch>
        </p:blipFill>
        <p:spPr>
          <a:xfrm>
            <a:off x="4739585" y="873976"/>
            <a:ext cx="2508119" cy="5486468"/>
          </a:xfrm>
          <a:prstGeom prst="rect">
            <a:avLst/>
          </a:prstGeom>
        </p:spPr>
      </p:pic>
      <p:sp>
        <p:nvSpPr>
          <p:cNvPr id="7" name="Title 6">
            <a:extLst>
              <a:ext uri="{FF2B5EF4-FFF2-40B4-BE49-F238E27FC236}">
                <a16:creationId xmlns:a16="http://schemas.microsoft.com/office/drawing/2014/main" id="{E49B5DDE-5765-4F7D-8CA0-8B3A890CB58D}"/>
              </a:ext>
            </a:extLst>
          </p:cNvPr>
          <p:cNvSpPr>
            <a:spLocks noGrp="1"/>
          </p:cNvSpPr>
          <p:nvPr>
            <p:ph type="title"/>
          </p:nvPr>
        </p:nvSpPr>
        <p:spPr/>
        <p:txBody>
          <a:bodyPr>
            <a:normAutofit/>
          </a:bodyPr>
          <a:lstStyle/>
          <a:p>
            <a:r>
              <a:rPr lang="en-GB" dirty="0"/>
              <a:t>Basic Infinity deployment</a:t>
            </a:r>
          </a:p>
        </p:txBody>
      </p:sp>
      <p:sp>
        <p:nvSpPr>
          <p:cNvPr id="15" name="Date Placeholder 14">
            <a:extLst>
              <a:ext uri="{FF2B5EF4-FFF2-40B4-BE49-F238E27FC236}">
                <a16:creationId xmlns:a16="http://schemas.microsoft.com/office/drawing/2014/main" id="{8B3ED42A-2005-4032-814B-4EB9FF4F65F2}"/>
              </a:ext>
            </a:extLst>
          </p:cNvPr>
          <p:cNvSpPr>
            <a:spLocks noGrp="1"/>
          </p:cNvSpPr>
          <p:nvPr>
            <p:ph type="dt" sz="half" idx="10"/>
          </p:nvPr>
        </p:nvSpPr>
        <p:spPr/>
        <p:txBody>
          <a:bodyPr/>
          <a:lstStyle/>
          <a:p>
            <a:r>
              <a:rPr lang="en-US" noProof="0"/>
              <a:t>17 March, 2022</a:t>
            </a:r>
            <a:endParaRPr lang="en-GB" noProof="0" dirty="0"/>
          </a:p>
        </p:txBody>
      </p:sp>
      <p:sp>
        <p:nvSpPr>
          <p:cNvPr id="16" name="Footer Placeholder 15">
            <a:extLst>
              <a:ext uri="{FF2B5EF4-FFF2-40B4-BE49-F238E27FC236}">
                <a16:creationId xmlns:a16="http://schemas.microsoft.com/office/drawing/2014/main" id="{0024BF4E-D461-4272-B382-EDDCF850B2B2}"/>
              </a:ext>
            </a:extLst>
          </p:cNvPr>
          <p:cNvSpPr>
            <a:spLocks noGrp="1"/>
          </p:cNvSpPr>
          <p:nvPr>
            <p:ph type="ftr" sz="quarter" idx="11"/>
          </p:nvPr>
        </p:nvSpPr>
        <p:spPr/>
        <p:txBody>
          <a:bodyPr/>
          <a:lstStyle/>
          <a:p>
            <a:r>
              <a:rPr lang="en-GB" noProof="0"/>
              <a:t>©2022 Pexip® AS. All Rights Reserved</a:t>
            </a:r>
            <a:endParaRPr lang="en-GB" noProof="0" dirty="0"/>
          </a:p>
        </p:txBody>
      </p:sp>
      <p:sp>
        <p:nvSpPr>
          <p:cNvPr id="17" name="Slide Number Placeholder 16">
            <a:extLst>
              <a:ext uri="{FF2B5EF4-FFF2-40B4-BE49-F238E27FC236}">
                <a16:creationId xmlns:a16="http://schemas.microsoft.com/office/drawing/2014/main" id="{F5B1073E-25F1-4A8A-BFA2-40AE58417FC6}"/>
              </a:ext>
            </a:extLst>
          </p:cNvPr>
          <p:cNvSpPr>
            <a:spLocks noGrp="1"/>
          </p:cNvSpPr>
          <p:nvPr>
            <p:ph type="sldNum" sz="quarter" idx="12"/>
          </p:nvPr>
        </p:nvSpPr>
        <p:spPr/>
        <p:txBody>
          <a:bodyPr/>
          <a:lstStyle/>
          <a:p>
            <a:fld id="{AF82C51F-475B-4DE1-B4BE-74973CDCE049}" type="slidenum">
              <a:rPr lang="en-GB" noProof="0" smtClean="0"/>
              <a:pPr/>
              <a:t>10</a:t>
            </a:fld>
            <a:endParaRPr lang="en-GB" noProof="0" dirty="0"/>
          </a:p>
        </p:txBody>
      </p:sp>
      <p:pic>
        <p:nvPicPr>
          <p:cNvPr id="32998" name="Picture 32997">
            <a:extLst>
              <a:ext uri="{FF2B5EF4-FFF2-40B4-BE49-F238E27FC236}">
                <a16:creationId xmlns:a16="http://schemas.microsoft.com/office/drawing/2014/main" id="{60E042C9-6F07-4E6A-81E9-3409A7237F6F}"/>
              </a:ext>
            </a:extLst>
          </p:cNvPr>
          <p:cNvPicPr>
            <a:picLocks noChangeAspect="1"/>
          </p:cNvPicPr>
          <p:nvPr/>
        </p:nvPicPr>
        <p:blipFill>
          <a:blip r:embed="rId3"/>
          <a:stretch>
            <a:fillRect/>
          </a:stretch>
        </p:blipFill>
        <p:spPr>
          <a:xfrm>
            <a:off x="457149" y="873978"/>
            <a:ext cx="4197530" cy="5486468"/>
          </a:xfrm>
          <a:prstGeom prst="rect">
            <a:avLst/>
          </a:prstGeom>
        </p:spPr>
      </p:pic>
      <p:pic>
        <p:nvPicPr>
          <p:cNvPr id="30722" name="Picture 2" descr="2U Rackmount Servers - Thinkmate">
            <a:extLst>
              <a:ext uri="{FF2B5EF4-FFF2-40B4-BE49-F238E27FC236}">
                <a16:creationId xmlns:a16="http://schemas.microsoft.com/office/drawing/2014/main" id="{91F71123-722C-4B9C-B7D2-2A6BDC26A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73" y="2425562"/>
            <a:ext cx="6549498" cy="2187807"/>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a:extLst>
              <a:ext uri="{FF2B5EF4-FFF2-40B4-BE49-F238E27FC236}">
                <a16:creationId xmlns:a16="http://schemas.microsoft.com/office/drawing/2014/main" id="{F3F331A5-9F03-43BD-AC8E-5BCF7CE0CB43}"/>
              </a:ext>
            </a:extLst>
          </p:cNvPr>
          <p:cNvPicPr>
            <a:picLocks noChangeAspect="1"/>
          </p:cNvPicPr>
          <p:nvPr/>
        </p:nvPicPr>
        <p:blipFill>
          <a:blip r:embed="rId5"/>
          <a:stretch>
            <a:fillRect/>
          </a:stretch>
        </p:blipFill>
        <p:spPr>
          <a:xfrm>
            <a:off x="609633" y="1970042"/>
            <a:ext cx="3771557" cy="3294339"/>
          </a:xfrm>
          <a:prstGeom prst="rect">
            <a:avLst/>
          </a:prstGeom>
        </p:spPr>
      </p:pic>
      <p:pic>
        <p:nvPicPr>
          <p:cNvPr id="33003" name="Picture 33002">
            <a:extLst>
              <a:ext uri="{FF2B5EF4-FFF2-40B4-BE49-F238E27FC236}">
                <a16:creationId xmlns:a16="http://schemas.microsoft.com/office/drawing/2014/main" id="{EC93EEA9-8500-49C4-B65B-758AA14334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2535" y="2335758"/>
            <a:ext cx="1492247" cy="1455703"/>
          </a:xfrm>
          <a:prstGeom prst="rect">
            <a:avLst/>
          </a:prstGeom>
        </p:spPr>
      </p:pic>
      <p:pic>
        <p:nvPicPr>
          <p:cNvPr id="33006" name="Picture 33005">
            <a:extLst>
              <a:ext uri="{FF2B5EF4-FFF2-40B4-BE49-F238E27FC236}">
                <a16:creationId xmlns:a16="http://schemas.microsoft.com/office/drawing/2014/main" id="{670B096F-8BEB-4134-9092-E8B6F9970E5F}"/>
              </a:ext>
            </a:extLst>
          </p:cNvPr>
          <p:cNvPicPr>
            <a:picLocks noChangeAspect="1"/>
          </p:cNvPicPr>
          <p:nvPr/>
        </p:nvPicPr>
        <p:blipFill>
          <a:blip r:embed="rId7"/>
          <a:stretch>
            <a:fillRect/>
          </a:stretch>
        </p:blipFill>
        <p:spPr>
          <a:xfrm>
            <a:off x="4768334" y="1970041"/>
            <a:ext cx="2378390" cy="3294339"/>
          </a:xfrm>
          <a:prstGeom prst="rect">
            <a:avLst/>
          </a:prstGeom>
        </p:spPr>
      </p:pic>
      <p:pic>
        <p:nvPicPr>
          <p:cNvPr id="33009" name="Picture 33008">
            <a:extLst>
              <a:ext uri="{FF2B5EF4-FFF2-40B4-BE49-F238E27FC236}">
                <a16:creationId xmlns:a16="http://schemas.microsoft.com/office/drawing/2014/main" id="{0E99D157-B8E2-4E29-B27A-EE80447FC49D}"/>
              </a:ext>
            </a:extLst>
          </p:cNvPr>
          <p:cNvPicPr>
            <a:picLocks noChangeAspect="1"/>
          </p:cNvPicPr>
          <p:nvPr/>
        </p:nvPicPr>
        <p:blipFill>
          <a:blip r:embed="rId8"/>
          <a:stretch>
            <a:fillRect/>
          </a:stretch>
        </p:blipFill>
        <p:spPr>
          <a:xfrm>
            <a:off x="10040950" y="1512841"/>
            <a:ext cx="1333500" cy="914400"/>
          </a:xfrm>
          <a:prstGeom prst="rect">
            <a:avLst/>
          </a:prstGeom>
        </p:spPr>
      </p:pic>
      <p:pic>
        <p:nvPicPr>
          <p:cNvPr id="33010" name="Picture 33009">
            <a:extLst>
              <a:ext uri="{FF2B5EF4-FFF2-40B4-BE49-F238E27FC236}">
                <a16:creationId xmlns:a16="http://schemas.microsoft.com/office/drawing/2014/main" id="{3029E1E4-445A-4F80-80E8-A718B104AAB2}"/>
              </a:ext>
            </a:extLst>
          </p:cNvPr>
          <p:cNvPicPr>
            <a:picLocks noChangeAspect="1"/>
          </p:cNvPicPr>
          <p:nvPr/>
        </p:nvPicPr>
        <p:blipFill>
          <a:blip r:embed="rId9"/>
          <a:stretch>
            <a:fillRect/>
          </a:stretch>
        </p:blipFill>
        <p:spPr>
          <a:xfrm>
            <a:off x="10174917" y="3129797"/>
            <a:ext cx="962025" cy="1028700"/>
          </a:xfrm>
          <a:prstGeom prst="rect">
            <a:avLst/>
          </a:prstGeom>
        </p:spPr>
      </p:pic>
      <p:grpSp>
        <p:nvGrpSpPr>
          <p:cNvPr id="33015" name="Group 33014">
            <a:extLst>
              <a:ext uri="{FF2B5EF4-FFF2-40B4-BE49-F238E27FC236}">
                <a16:creationId xmlns:a16="http://schemas.microsoft.com/office/drawing/2014/main" id="{6206E9AD-97EF-4430-90F2-A6653CA09161}"/>
              </a:ext>
            </a:extLst>
          </p:cNvPr>
          <p:cNvGrpSpPr/>
          <p:nvPr/>
        </p:nvGrpSpPr>
        <p:grpSpPr>
          <a:xfrm>
            <a:off x="1664992" y="1055641"/>
            <a:ext cx="2759752" cy="1052328"/>
            <a:chOff x="1664992" y="1055641"/>
            <a:chExt cx="2759752" cy="1052328"/>
          </a:xfrm>
        </p:grpSpPr>
        <p:pic>
          <p:nvPicPr>
            <p:cNvPr id="33012" name="Picture 33011">
              <a:extLst>
                <a:ext uri="{FF2B5EF4-FFF2-40B4-BE49-F238E27FC236}">
                  <a16:creationId xmlns:a16="http://schemas.microsoft.com/office/drawing/2014/main" id="{C014C576-2B77-4260-8BDE-33AC72396885}"/>
                </a:ext>
              </a:extLst>
            </p:cNvPr>
            <p:cNvPicPr>
              <a:picLocks noChangeAspect="1"/>
            </p:cNvPicPr>
            <p:nvPr/>
          </p:nvPicPr>
          <p:blipFill>
            <a:blip r:embed="rId10"/>
            <a:stretch>
              <a:fillRect/>
            </a:stretch>
          </p:blipFill>
          <p:spPr>
            <a:xfrm>
              <a:off x="3091244" y="1055641"/>
              <a:ext cx="1333500" cy="914400"/>
            </a:xfrm>
            <a:prstGeom prst="rect">
              <a:avLst/>
            </a:prstGeom>
          </p:spPr>
        </p:pic>
        <p:pic>
          <p:nvPicPr>
            <p:cNvPr id="33013" name="Picture 33012">
              <a:extLst>
                <a:ext uri="{FF2B5EF4-FFF2-40B4-BE49-F238E27FC236}">
                  <a16:creationId xmlns:a16="http://schemas.microsoft.com/office/drawing/2014/main" id="{602FC938-DCDA-414F-BD7F-0D949F06D863}"/>
                </a:ext>
              </a:extLst>
            </p:cNvPr>
            <p:cNvPicPr>
              <a:picLocks noChangeAspect="1"/>
            </p:cNvPicPr>
            <p:nvPr/>
          </p:nvPicPr>
          <p:blipFill>
            <a:blip r:embed="rId11"/>
            <a:stretch>
              <a:fillRect/>
            </a:stretch>
          </p:blipFill>
          <p:spPr>
            <a:xfrm>
              <a:off x="1664992" y="1079269"/>
              <a:ext cx="971550" cy="1028700"/>
            </a:xfrm>
            <a:prstGeom prst="rect">
              <a:avLst/>
            </a:prstGeom>
          </p:spPr>
        </p:pic>
      </p:grpSp>
      <p:pic>
        <p:nvPicPr>
          <p:cNvPr id="33016" name="Picture 33015">
            <a:extLst>
              <a:ext uri="{FF2B5EF4-FFF2-40B4-BE49-F238E27FC236}">
                <a16:creationId xmlns:a16="http://schemas.microsoft.com/office/drawing/2014/main" id="{89ABD53A-BA9F-47FC-87BF-135A01CA9414}"/>
              </a:ext>
            </a:extLst>
          </p:cNvPr>
          <p:cNvPicPr>
            <a:picLocks noChangeAspect="1"/>
          </p:cNvPicPr>
          <p:nvPr/>
        </p:nvPicPr>
        <p:blipFill>
          <a:blip r:embed="rId12"/>
          <a:stretch>
            <a:fillRect/>
          </a:stretch>
        </p:blipFill>
        <p:spPr>
          <a:xfrm>
            <a:off x="2324023" y="2320172"/>
            <a:ext cx="1509405" cy="1471289"/>
          </a:xfrm>
          <a:prstGeom prst="rect">
            <a:avLst/>
          </a:prstGeom>
        </p:spPr>
      </p:pic>
      <p:pic>
        <p:nvPicPr>
          <p:cNvPr id="88" name="Picture 87">
            <a:extLst>
              <a:ext uri="{FF2B5EF4-FFF2-40B4-BE49-F238E27FC236}">
                <a16:creationId xmlns:a16="http://schemas.microsoft.com/office/drawing/2014/main" id="{C63E5280-083E-4897-A703-47D6130D8B07}"/>
              </a:ext>
            </a:extLst>
          </p:cNvPr>
          <p:cNvPicPr>
            <a:picLocks noChangeAspect="1"/>
          </p:cNvPicPr>
          <p:nvPr/>
        </p:nvPicPr>
        <p:blipFill>
          <a:blip r:embed="rId13"/>
          <a:stretch>
            <a:fillRect/>
          </a:stretch>
        </p:blipFill>
        <p:spPr>
          <a:xfrm>
            <a:off x="2466533" y="2697196"/>
            <a:ext cx="1257311" cy="846768"/>
          </a:xfrm>
          <a:prstGeom prst="rect">
            <a:avLst/>
          </a:prstGeom>
        </p:spPr>
      </p:pic>
      <p:cxnSp>
        <p:nvCxnSpPr>
          <p:cNvPr id="33021" name="Straight Arrow Connector 33020">
            <a:extLst>
              <a:ext uri="{FF2B5EF4-FFF2-40B4-BE49-F238E27FC236}">
                <a16:creationId xmlns:a16="http://schemas.microsoft.com/office/drawing/2014/main" id="{15F0E76D-0713-49DB-90B6-41CC70AD9306}"/>
              </a:ext>
            </a:extLst>
          </p:cNvPr>
          <p:cNvCxnSpPr>
            <a:cxnSpLocks/>
          </p:cNvCxnSpPr>
          <p:nvPr/>
        </p:nvCxnSpPr>
        <p:spPr>
          <a:xfrm flipV="1">
            <a:off x="971550" y="3239110"/>
            <a:ext cx="0" cy="7801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6" name="Straight Arrow Connector 325">
            <a:extLst>
              <a:ext uri="{FF2B5EF4-FFF2-40B4-BE49-F238E27FC236}">
                <a16:creationId xmlns:a16="http://schemas.microsoft.com/office/drawing/2014/main" id="{981F6009-2C80-4469-B411-31410F9870D1}"/>
              </a:ext>
            </a:extLst>
          </p:cNvPr>
          <p:cNvCxnSpPr>
            <a:cxnSpLocks/>
          </p:cNvCxnSpPr>
          <p:nvPr/>
        </p:nvCxnSpPr>
        <p:spPr>
          <a:xfrm flipV="1">
            <a:off x="1301226" y="3770679"/>
            <a:ext cx="1259946" cy="4126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57" name="Picture 256">
            <a:extLst>
              <a:ext uri="{FF2B5EF4-FFF2-40B4-BE49-F238E27FC236}">
                <a16:creationId xmlns:a16="http://schemas.microsoft.com/office/drawing/2014/main" id="{F551C95E-B0C8-4D24-AD9D-C252C1A296D1}"/>
              </a:ext>
            </a:extLst>
          </p:cNvPr>
          <p:cNvPicPr>
            <a:picLocks noChangeAspect="1"/>
          </p:cNvPicPr>
          <p:nvPr/>
        </p:nvPicPr>
        <p:blipFill>
          <a:blip r:embed="rId14"/>
          <a:stretch>
            <a:fillRect/>
          </a:stretch>
        </p:blipFill>
        <p:spPr>
          <a:xfrm>
            <a:off x="4779447" y="2320172"/>
            <a:ext cx="1783138" cy="1471289"/>
          </a:xfrm>
          <a:prstGeom prst="rect">
            <a:avLst/>
          </a:prstGeom>
        </p:spPr>
      </p:pic>
      <p:cxnSp>
        <p:nvCxnSpPr>
          <p:cNvPr id="262" name="Straight Arrow Connector 261">
            <a:extLst>
              <a:ext uri="{FF2B5EF4-FFF2-40B4-BE49-F238E27FC236}">
                <a16:creationId xmlns:a16="http://schemas.microsoft.com/office/drawing/2014/main" id="{73EB08CB-BDB3-4386-9CF1-3E9B87ED8ADC}"/>
              </a:ext>
            </a:extLst>
          </p:cNvPr>
          <p:cNvCxnSpPr>
            <a:cxnSpLocks/>
          </p:cNvCxnSpPr>
          <p:nvPr/>
        </p:nvCxnSpPr>
        <p:spPr>
          <a:xfrm>
            <a:off x="2594504" y="1735382"/>
            <a:ext cx="85998" cy="97664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36" name="Straight Arrow Connector 335">
            <a:extLst>
              <a:ext uri="{FF2B5EF4-FFF2-40B4-BE49-F238E27FC236}">
                <a16:creationId xmlns:a16="http://schemas.microsoft.com/office/drawing/2014/main" id="{F22D0DB1-D827-4458-AE1F-56A65DE5169E}"/>
              </a:ext>
            </a:extLst>
          </p:cNvPr>
          <p:cNvCxnSpPr>
            <a:cxnSpLocks/>
          </p:cNvCxnSpPr>
          <p:nvPr/>
        </p:nvCxnSpPr>
        <p:spPr>
          <a:xfrm flipH="1">
            <a:off x="3462025" y="1735382"/>
            <a:ext cx="63690" cy="97664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45" name="Straight Arrow Connector 344">
            <a:extLst>
              <a:ext uri="{FF2B5EF4-FFF2-40B4-BE49-F238E27FC236}">
                <a16:creationId xmlns:a16="http://schemas.microsoft.com/office/drawing/2014/main" id="{9C9C974C-280A-4E7B-803D-518640C2AEF1}"/>
              </a:ext>
            </a:extLst>
          </p:cNvPr>
          <p:cNvCxnSpPr>
            <a:cxnSpLocks/>
            <a:stCxn id="33009" idx="1"/>
          </p:cNvCxnSpPr>
          <p:nvPr/>
        </p:nvCxnSpPr>
        <p:spPr>
          <a:xfrm flipH="1">
            <a:off x="6339177" y="1970041"/>
            <a:ext cx="3701773" cy="820780"/>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48" name="Straight Arrow Connector 347">
            <a:extLst>
              <a:ext uri="{FF2B5EF4-FFF2-40B4-BE49-F238E27FC236}">
                <a16:creationId xmlns:a16="http://schemas.microsoft.com/office/drawing/2014/main" id="{024DFD91-4A83-4F98-A100-E7B9A4ABFAD1}"/>
              </a:ext>
            </a:extLst>
          </p:cNvPr>
          <p:cNvCxnSpPr>
            <a:cxnSpLocks/>
          </p:cNvCxnSpPr>
          <p:nvPr/>
        </p:nvCxnSpPr>
        <p:spPr>
          <a:xfrm flipH="1" flipV="1">
            <a:off x="6339177" y="2975070"/>
            <a:ext cx="3720639" cy="315275"/>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2" name="Straight Arrow Connector 31">
            <a:extLst>
              <a:ext uri="{FF2B5EF4-FFF2-40B4-BE49-F238E27FC236}">
                <a16:creationId xmlns:a16="http://schemas.microsoft.com/office/drawing/2014/main" id="{18ADE8BB-936C-4B69-909A-82885C7123B1}"/>
              </a:ext>
            </a:extLst>
          </p:cNvPr>
          <p:cNvCxnSpPr>
            <a:cxnSpLocks/>
          </p:cNvCxnSpPr>
          <p:nvPr/>
        </p:nvCxnSpPr>
        <p:spPr>
          <a:xfrm flipH="1">
            <a:off x="6339177" y="1885576"/>
            <a:ext cx="3636593" cy="794087"/>
          </a:xfrm>
          <a:prstGeom prst="straightConnector1">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0288AC-6D40-4CBC-8D74-A00B41923971}"/>
              </a:ext>
            </a:extLst>
          </p:cNvPr>
          <p:cNvCxnSpPr>
            <a:cxnSpLocks/>
          </p:cNvCxnSpPr>
          <p:nvPr/>
        </p:nvCxnSpPr>
        <p:spPr>
          <a:xfrm flipH="1" flipV="1">
            <a:off x="6347345" y="3074284"/>
            <a:ext cx="3693605" cy="322556"/>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C91E4ED-85A8-4034-A875-256F012A7293}"/>
              </a:ext>
            </a:extLst>
          </p:cNvPr>
          <p:cNvCxnSpPr>
            <a:cxnSpLocks/>
          </p:cNvCxnSpPr>
          <p:nvPr/>
        </p:nvCxnSpPr>
        <p:spPr>
          <a:xfrm>
            <a:off x="2680502" y="1735382"/>
            <a:ext cx="80283" cy="93860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5EBBD3D-33A4-4094-8BB4-2A87D58185D7}"/>
              </a:ext>
            </a:extLst>
          </p:cNvPr>
          <p:cNvCxnSpPr>
            <a:cxnSpLocks/>
          </p:cNvCxnSpPr>
          <p:nvPr/>
        </p:nvCxnSpPr>
        <p:spPr>
          <a:xfrm flipH="1">
            <a:off x="3376246" y="1735382"/>
            <a:ext cx="85779" cy="938602"/>
          </a:xfrm>
          <a:prstGeom prst="straightConnector1">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D3775F3-6299-4E4A-A3C2-7A39E84EBC66}"/>
              </a:ext>
            </a:extLst>
          </p:cNvPr>
          <p:cNvSpPr txBox="1"/>
          <p:nvPr/>
        </p:nvSpPr>
        <p:spPr>
          <a:xfrm>
            <a:off x="4835486" y="976354"/>
            <a:ext cx="567991" cy="246221"/>
          </a:xfrm>
          <a:prstGeom prst="rect">
            <a:avLst/>
          </a:prstGeom>
          <a:solidFill>
            <a:srgbClr val="D8D8D8"/>
          </a:solidFill>
        </p:spPr>
        <p:txBody>
          <a:bodyPr wrap="square" lIns="0" tIns="0" rIns="0" bIns="0" rtlCol="0">
            <a:spAutoFit/>
          </a:bodyPr>
          <a:lstStyle/>
          <a:p>
            <a:pPr algn="l"/>
            <a:r>
              <a:rPr lang="en-GB" sz="1600" b="1" u="sng" dirty="0"/>
              <a:t>DMZ</a:t>
            </a:r>
          </a:p>
        </p:txBody>
      </p:sp>
      <p:pic>
        <p:nvPicPr>
          <p:cNvPr id="49" name="Picture 48">
            <a:extLst>
              <a:ext uri="{FF2B5EF4-FFF2-40B4-BE49-F238E27FC236}">
                <a16:creationId xmlns:a16="http://schemas.microsoft.com/office/drawing/2014/main" id="{14EFE9B3-2000-4EE1-ADBB-56DC5682F831}"/>
              </a:ext>
            </a:extLst>
          </p:cNvPr>
          <p:cNvPicPr>
            <a:picLocks noChangeAspect="1"/>
          </p:cNvPicPr>
          <p:nvPr/>
        </p:nvPicPr>
        <p:blipFill>
          <a:blip r:embed="rId15"/>
          <a:stretch>
            <a:fillRect/>
          </a:stretch>
        </p:blipFill>
        <p:spPr>
          <a:xfrm>
            <a:off x="7673934" y="1269966"/>
            <a:ext cx="1295400" cy="5205593"/>
          </a:xfrm>
          <a:prstGeom prst="rect">
            <a:avLst/>
          </a:prstGeom>
        </p:spPr>
      </p:pic>
      <p:pic>
        <p:nvPicPr>
          <p:cNvPr id="51" name="Picture 50">
            <a:extLst>
              <a:ext uri="{FF2B5EF4-FFF2-40B4-BE49-F238E27FC236}">
                <a16:creationId xmlns:a16="http://schemas.microsoft.com/office/drawing/2014/main" id="{22CBA11F-2D41-4E5C-BA4C-4A26AF59B414}"/>
              </a:ext>
            </a:extLst>
          </p:cNvPr>
          <p:cNvPicPr>
            <a:picLocks noChangeAspect="1"/>
          </p:cNvPicPr>
          <p:nvPr/>
        </p:nvPicPr>
        <p:blipFill>
          <a:blip r:embed="rId16"/>
          <a:stretch>
            <a:fillRect/>
          </a:stretch>
        </p:blipFill>
        <p:spPr>
          <a:xfrm>
            <a:off x="3218843" y="4037873"/>
            <a:ext cx="593458" cy="1030743"/>
          </a:xfrm>
          <a:prstGeom prst="rect">
            <a:avLst/>
          </a:prstGeom>
        </p:spPr>
      </p:pic>
      <p:pic>
        <p:nvPicPr>
          <p:cNvPr id="52" name="Picture 51">
            <a:extLst>
              <a:ext uri="{FF2B5EF4-FFF2-40B4-BE49-F238E27FC236}">
                <a16:creationId xmlns:a16="http://schemas.microsoft.com/office/drawing/2014/main" id="{E1B325AE-B9CE-4DCE-8757-8AA7FAA73515}"/>
              </a:ext>
            </a:extLst>
          </p:cNvPr>
          <p:cNvPicPr>
            <a:picLocks noChangeAspect="1"/>
          </p:cNvPicPr>
          <p:nvPr/>
        </p:nvPicPr>
        <p:blipFill>
          <a:blip r:embed="rId17"/>
          <a:stretch>
            <a:fillRect/>
          </a:stretch>
        </p:blipFill>
        <p:spPr>
          <a:xfrm>
            <a:off x="3012116" y="5303275"/>
            <a:ext cx="790575" cy="1028700"/>
          </a:xfrm>
          <a:prstGeom prst="rect">
            <a:avLst/>
          </a:prstGeom>
        </p:spPr>
      </p:pic>
      <p:cxnSp>
        <p:nvCxnSpPr>
          <p:cNvPr id="53" name="Straight Arrow Connector 52">
            <a:extLst>
              <a:ext uri="{FF2B5EF4-FFF2-40B4-BE49-F238E27FC236}">
                <a16:creationId xmlns:a16="http://schemas.microsoft.com/office/drawing/2014/main" id="{BFD71144-0F93-48BF-A3F4-4DCE0A682567}"/>
              </a:ext>
            </a:extLst>
          </p:cNvPr>
          <p:cNvCxnSpPr>
            <a:cxnSpLocks/>
          </p:cNvCxnSpPr>
          <p:nvPr/>
        </p:nvCxnSpPr>
        <p:spPr>
          <a:xfrm flipV="1">
            <a:off x="3351129" y="4752975"/>
            <a:ext cx="0" cy="633413"/>
          </a:xfrm>
          <a:prstGeom prst="straightConnector1">
            <a:avLst/>
          </a:prstGeom>
          <a:ln w="28575">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EA89B78A-8991-4DA7-95C8-56BD99CD2188}"/>
              </a:ext>
            </a:extLst>
          </p:cNvPr>
          <p:cNvPicPr>
            <a:picLocks noChangeAspect="1"/>
          </p:cNvPicPr>
          <p:nvPr/>
        </p:nvPicPr>
        <p:blipFill>
          <a:blip r:embed="rId18"/>
          <a:stretch>
            <a:fillRect/>
          </a:stretch>
        </p:blipFill>
        <p:spPr>
          <a:xfrm>
            <a:off x="5044411" y="2712026"/>
            <a:ext cx="1263831" cy="429556"/>
          </a:xfrm>
          <a:prstGeom prst="rect">
            <a:avLst/>
          </a:prstGeom>
        </p:spPr>
      </p:pic>
      <p:cxnSp>
        <p:nvCxnSpPr>
          <p:cNvPr id="54" name="Straight Arrow Connector 53">
            <a:extLst>
              <a:ext uri="{FF2B5EF4-FFF2-40B4-BE49-F238E27FC236}">
                <a16:creationId xmlns:a16="http://schemas.microsoft.com/office/drawing/2014/main" id="{D852E41F-047C-4AD5-B721-3223165842B1}"/>
              </a:ext>
            </a:extLst>
          </p:cNvPr>
          <p:cNvCxnSpPr>
            <a:cxnSpLocks/>
          </p:cNvCxnSpPr>
          <p:nvPr/>
        </p:nvCxnSpPr>
        <p:spPr>
          <a:xfrm flipV="1">
            <a:off x="3535196" y="3541708"/>
            <a:ext cx="0" cy="520707"/>
          </a:xfrm>
          <a:prstGeom prst="straightConnector1">
            <a:avLst/>
          </a:prstGeom>
          <a:ln w="28575">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A18033C-98CD-4ABE-8702-1D571A405F88}"/>
              </a:ext>
            </a:extLst>
          </p:cNvPr>
          <p:cNvCxnSpPr/>
          <p:nvPr/>
        </p:nvCxnSpPr>
        <p:spPr>
          <a:xfrm>
            <a:off x="3701906" y="2905182"/>
            <a:ext cx="1358568" cy="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6B6EC348-DC12-4B4F-8671-C6BC175C8AF9}"/>
              </a:ext>
            </a:extLst>
          </p:cNvPr>
          <p:cNvPicPr>
            <a:picLocks noChangeAspect="1"/>
          </p:cNvPicPr>
          <p:nvPr/>
        </p:nvPicPr>
        <p:blipFill>
          <a:blip r:embed="rId19"/>
          <a:stretch>
            <a:fillRect/>
          </a:stretch>
        </p:blipFill>
        <p:spPr>
          <a:xfrm>
            <a:off x="10063970" y="4526920"/>
            <a:ext cx="914400" cy="1123950"/>
          </a:xfrm>
          <a:prstGeom prst="rect">
            <a:avLst/>
          </a:prstGeom>
        </p:spPr>
      </p:pic>
      <p:cxnSp>
        <p:nvCxnSpPr>
          <p:cNvPr id="57" name="Straight Arrow Connector 56">
            <a:extLst>
              <a:ext uri="{FF2B5EF4-FFF2-40B4-BE49-F238E27FC236}">
                <a16:creationId xmlns:a16="http://schemas.microsoft.com/office/drawing/2014/main" id="{6FE8F55A-0C49-4AEA-900B-F8BEE46C02C4}"/>
              </a:ext>
            </a:extLst>
          </p:cNvPr>
          <p:cNvCxnSpPr>
            <a:cxnSpLocks/>
          </p:cNvCxnSpPr>
          <p:nvPr/>
        </p:nvCxnSpPr>
        <p:spPr>
          <a:xfrm flipH="1" flipV="1">
            <a:off x="6336748" y="3239110"/>
            <a:ext cx="3818780" cy="162038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58" name="Group 57">
            <a:extLst>
              <a:ext uri="{FF2B5EF4-FFF2-40B4-BE49-F238E27FC236}">
                <a16:creationId xmlns:a16="http://schemas.microsoft.com/office/drawing/2014/main" id="{9913902C-36DF-44AD-8D76-6D77EFAD3159}"/>
              </a:ext>
            </a:extLst>
          </p:cNvPr>
          <p:cNvGrpSpPr/>
          <p:nvPr/>
        </p:nvGrpSpPr>
        <p:grpSpPr>
          <a:xfrm>
            <a:off x="2948814" y="1778718"/>
            <a:ext cx="7226103" cy="2882503"/>
            <a:chOff x="2948970" y="1740771"/>
            <a:chExt cx="7263543" cy="2853271"/>
          </a:xfrm>
        </p:grpSpPr>
        <p:sp>
          <p:nvSpPr>
            <p:cNvPr id="59" name="Freeform: Shape 58">
              <a:extLst>
                <a:ext uri="{FF2B5EF4-FFF2-40B4-BE49-F238E27FC236}">
                  <a16:creationId xmlns:a16="http://schemas.microsoft.com/office/drawing/2014/main" id="{5DB6461B-525D-432B-B7D4-694B0FC0A74E}"/>
                </a:ext>
              </a:extLst>
            </p:cNvPr>
            <p:cNvSpPr/>
            <p:nvPr/>
          </p:nvSpPr>
          <p:spPr>
            <a:xfrm>
              <a:off x="3000658" y="1740771"/>
              <a:ext cx="7211855" cy="2853271"/>
            </a:xfrm>
            <a:custGeom>
              <a:avLst/>
              <a:gdLst>
                <a:gd name="connsiteX0" fmla="*/ 6915292 w 7244065"/>
                <a:gd name="connsiteY0" fmla="*/ 0 h 2794571"/>
                <a:gd name="connsiteX1" fmla="*/ 2867274 w 7244065"/>
                <a:gd name="connsiteY1" fmla="*/ 1017141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5292 w 7244065"/>
                <a:gd name="connsiteY0" fmla="*/ 0 h 2794571"/>
                <a:gd name="connsiteX1" fmla="*/ 2867274 w 7244065"/>
                <a:gd name="connsiteY1" fmla="*/ 987695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5292 w 7244065"/>
                <a:gd name="connsiteY0" fmla="*/ 0 h 2794571"/>
                <a:gd name="connsiteX1" fmla="*/ 2867274 w 7244065"/>
                <a:gd name="connsiteY1" fmla="*/ 987695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7918 w 7246691"/>
                <a:gd name="connsiteY0" fmla="*/ 0 h 2794571"/>
                <a:gd name="connsiteX1" fmla="*/ 2910996 w 7246691"/>
                <a:gd name="connsiteY1" fmla="*/ 1017141 h 2794571"/>
                <a:gd name="connsiteX2" fmla="*/ 311635 w 7246691"/>
                <a:gd name="connsiteY2" fmla="*/ 1006867 h 2794571"/>
                <a:gd name="connsiteX3" fmla="*/ 332183 w 7246691"/>
                <a:gd name="connsiteY3" fmla="*/ 1273995 h 2794571"/>
                <a:gd name="connsiteX4" fmla="*/ 2880174 w 7246691"/>
                <a:gd name="connsiteY4" fmla="*/ 1202076 h 2794571"/>
                <a:gd name="connsiteX5" fmla="*/ 7246691 w 7246691"/>
                <a:gd name="connsiteY5" fmla="*/ 2794571 h 2794571"/>
                <a:gd name="connsiteX0" fmla="*/ 6917918 w 7246691"/>
                <a:gd name="connsiteY0" fmla="*/ 0 h 2794571"/>
                <a:gd name="connsiteX1" fmla="*/ 2910996 w 7246691"/>
                <a:gd name="connsiteY1" fmla="*/ 1017141 h 2794571"/>
                <a:gd name="connsiteX2" fmla="*/ 311635 w 7246691"/>
                <a:gd name="connsiteY2" fmla="*/ 1006867 h 2794571"/>
                <a:gd name="connsiteX3" fmla="*/ 332183 w 7246691"/>
                <a:gd name="connsiteY3" fmla="*/ 1273995 h 2794571"/>
                <a:gd name="connsiteX4" fmla="*/ 2880174 w 7246691"/>
                <a:gd name="connsiteY4" fmla="*/ 1202076 h 2794571"/>
                <a:gd name="connsiteX5" fmla="*/ 7246691 w 7246691"/>
                <a:gd name="connsiteY5" fmla="*/ 2794571 h 27945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15869"/>
                <a:gd name="connsiteY0" fmla="*/ 0 h 2725862"/>
                <a:gd name="connsiteX1" fmla="*/ 2910996 w 7215869"/>
                <a:gd name="connsiteY1" fmla="*/ 889541 h 2725862"/>
                <a:gd name="connsiteX2" fmla="*/ 311635 w 7215869"/>
                <a:gd name="connsiteY2" fmla="*/ 879267 h 2725862"/>
                <a:gd name="connsiteX3" fmla="*/ 332183 w 7215869"/>
                <a:gd name="connsiteY3" fmla="*/ 1146395 h 2725862"/>
                <a:gd name="connsiteX4" fmla="*/ 2880174 w 7215869"/>
                <a:gd name="connsiteY4" fmla="*/ 1074476 h 2725862"/>
                <a:gd name="connsiteX5" fmla="*/ 7215869 w 7215869"/>
                <a:gd name="connsiteY5" fmla="*/ 2725862 h 2725862"/>
                <a:gd name="connsiteX0" fmla="*/ 6901728 w 7209954"/>
                <a:gd name="connsiteY0" fmla="*/ 0 h 2725862"/>
                <a:gd name="connsiteX1" fmla="*/ 2905081 w 7209954"/>
                <a:gd name="connsiteY1" fmla="*/ 889541 h 2725862"/>
                <a:gd name="connsiteX2" fmla="*/ 315994 w 7209954"/>
                <a:gd name="connsiteY2" fmla="*/ 918529 h 2725862"/>
                <a:gd name="connsiteX3" fmla="*/ 326268 w 7209954"/>
                <a:gd name="connsiteY3" fmla="*/ 1146395 h 2725862"/>
                <a:gd name="connsiteX4" fmla="*/ 2874259 w 7209954"/>
                <a:gd name="connsiteY4" fmla="*/ 1074476 h 2725862"/>
                <a:gd name="connsiteX5" fmla="*/ 7209954 w 7209954"/>
                <a:gd name="connsiteY5" fmla="*/ 2725862 h 2725862"/>
                <a:gd name="connsiteX0" fmla="*/ 6901728 w 7209954"/>
                <a:gd name="connsiteY0" fmla="*/ 0 h 2725862"/>
                <a:gd name="connsiteX1" fmla="*/ 2905081 w 7209954"/>
                <a:gd name="connsiteY1" fmla="*/ 889541 h 2725862"/>
                <a:gd name="connsiteX2" fmla="*/ 315994 w 7209954"/>
                <a:gd name="connsiteY2" fmla="*/ 918529 h 2725862"/>
                <a:gd name="connsiteX3" fmla="*/ 326268 w 7209954"/>
                <a:gd name="connsiteY3" fmla="*/ 1195471 h 2725862"/>
                <a:gd name="connsiteX4" fmla="*/ 2874259 w 7209954"/>
                <a:gd name="connsiteY4" fmla="*/ 1074476 h 2725862"/>
                <a:gd name="connsiteX5" fmla="*/ 7209954 w 7209954"/>
                <a:gd name="connsiteY5" fmla="*/ 2725862 h 2725862"/>
                <a:gd name="connsiteX0" fmla="*/ 6903629 w 7211855"/>
                <a:gd name="connsiteY0" fmla="*/ 0 h 2725862"/>
                <a:gd name="connsiteX1" fmla="*/ 2906982 w 7211855"/>
                <a:gd name="connsiteY1" fmla="*/ 889541 h 2725862"/>
                <a:gd name="connsiteX2" fmla="*/ 317895 w 7211855"/>
                <a:gd name="connsiteY2" fmla="*/ 918529 h 2725862"/>
                <a:gd name="connsiteX3" fmla="*/ 328169 w 7211855"/>
                <a:gd name="connsiteY3" fmla="*/ 1195471 h 2725862"/>
                <a:gd name="connsiteX4" fmla="*/ 2906982 w 7211855"/>
                <a:gd name="connsiteY4" fmla="*/ 1133368 h 2725862"/>
                <a:gd name="connsiteX5" fmla="*/ 7211855 w 7211855"/>
                <a:gd name="connsiteY5" fmla="*/ 2725862 h 272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1855" h="2725862">
                  <a:moveTo>
                    <a:pt x="6903629" y="0"/>
                  </a:moveTo>
                  <a:cubicBezTo>
                    <a:pt x="5368499" y="375588"/>
                    <a:pt x="4004604" y="736453"/>
                    <a:pt x="2906982" y="889541"/>
                  </a:cubicBezTo>
                  <a:cubicBezTo>
                    <a:pt x="1809360" y="1042629"/>
                    <a:pt x="747697" y="867541"/>
                    <a:pt x="317895" y="918529"/>
                  </a:cubicBezTo>
                  <a:cubicBezTo>
                    <a:pt x="-111907" y="969517"/>
                    <a:pt x="-103346" y="1159665"/>
                    <a:pt x="328169" y="1195471"/>
                  </a:cubicBezTo>
                  <a:cubicBezTo>
                    <a:pt x="759684" y="1231278"/>
                    <a:pt x="1703194" y="1076246"/>
                    <a:pt x="2906982" y="1133368"/>
                  </a:cubicBezTo>
                  <a:cubicBezTo>
                    <a:pt x="4049126" y="1435874"/>
                    <a:pt x="6400196" y="2461150"/>
                    <a:pt x="7211855" y="2725862"/>
                  </a:cubicBezTo>
                </a:path>
              </a:pathLst>
            </a:custGeom>
            <a:noFill/>
            <a:ln w="38100">
              <a:solidFill>
                <a:srgbClr val="FFFF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D941C425-CD33-479F-B617-0E9E595A72C3}"/>
                </a:ext>
              </a:extLst>
            </p:cNvPr>
            <p:cNvSpPr/>
            <p:nvPr/>
          </p:nvSpPr>
          <p:spPr>
            <a:xfrm>
              <a:off x="2948970" y="2706256"/>
              <a:ext cx="272782" cy="28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t>
              </a:r>
            </a:p>
          </p:txBody>
        </p:sp>
      </p:grpSp>
      <p:cxnSp>
        <p:nvCxnSpPr>
          <p:cNvPr id="331" name="Straight Arrow Connector 330">
            <a:extLst>
              <a:ext uri="{FF2B5EF4-FFF2-40B4-BE49-F238E27FC236}">
                <a16:creationId xmlns:a16="http://schemas.microsoft.com/office/drawing/2014/main" id="{BA69C30A-F996-4FD8-A52B-C00132181463}"/>
              </a:ext>
            </a:extLst>
          </p:cNvPr>
          <p:cNvCxnSpPr>
            <a:cxnSpLocks/>
          </p:cNvCxnSpPr>
          <p:nvPr/>
        </p:nvCxnSpPr>
        <p:spPr>
          <a:xfrm flipH="1" flipV="1">
            <a:off x="6541294" y="3638550"/>
            <a:ext cx="2141129" cy="16605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832E19B-B837-404A-B599-3B390AA6C1A7}"/>
              </a:ext>
            </a:extLst>
          </p:cNvPr>
          <p:cNvCxnSpPr>
            <a:cxnSpLocks/>
            <a:stCxn id="82" idx="0"/>
          </p:cNvCxnSpPr>
          <p:nvPr/>
        </p:nvCxnSpPr>
        <p:spPr>
          <a:xfrm flipH="1" flipV="1">
            <a:off x="6000750" y="3141582"/>
            <a:ext cx="1756844" cy="21257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66" name="Group 46">
            <a:extLst>
              <a:ext uri="{FF2B5EF4-FFF2-40B4-BE49-F238E27FC236}">
                <a16:creationId xmlns:a16="http://schemas.microsoft.com/office/drawing/2014/main" id="{9AA08396-86FB-4AE6-BCC5-2CAE8E2EAEAB}"/>
              </a:ext>
            </a:extLst>
          </p:cNvPr>
          <p:cNvGrpSpPr>
            <a:grpSpLocks noChangeAspect="1"/>
          </p:cNvGrpSpPr>
          <p:nvPr/>
        </p:nvGrpSpPr>
        <p:grpSpPr bwMode="auto">
          <a:xfrm>
            <a:off x="7714731" y="5186379"/>
            <a:ext cx="654050" cy="1046163"/>
            <a:chOff x="4874" y="3574"/>
            <a:chExt cx="412" cy="659"/>
          </a:xfrm>
        </p:grpSpPr>
        <p:sp>
          <p:nvSpPr>
            <p:cNvPr id="67" name="AutoShape 45">
              <a:extLst>
                <a:ext uri="{FF2B5EF4-FFF2-40B4-BE49-F238E27FC236}">
                  <a16:creationId xmlns:a16="http://schemas.microsoft.com/office/drawing/2014/main" id="{CF297D60-13FF-4C09-AB11-5911973D8524}"/>
                </a:ext>
              </a:extLst>
            </p:cNvPr>
            <p:cNvSpPr>
              <a:spLocks noChangeAspect="1" noChangeArrowheads="1" noTextEdit="1"/>
            </p:cNvSpPr>
            <p:nvPr/>
          </p:nvSpPr>
          <p:spPr bwMode="auto">
            <a:xfrm>
              <a:off x="4874" y="3574"/>
              <a:ext cx="412"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68" name="Group 51">
              <a:extLst>
                <a:ext uri="{FF2B5EF4-FFF2-40B4-BE49-F238E27FC236}">
                  <a16:creationId xmlns:a16="http://schemas.microsoft.com/office/drawing/2014/main" id="{F71791B5-FEE2-4198-A2B7-68AF72D02D31}"/>
                </a:ext>
              </a:extLst>
            </p:cNvPr>
            <p:cNvGrpSpPr>
              <a:grpSpLocks/>
            </p:cNvGrpSpPr>
            <p:nvPr/>
          </p:nvGrpSpPr>
          <p:grpSpPr bwMode="auto">
            <a:xfrm>
              <a:off x="4901" y="3586"/>
              <a:ext cx="230" cy="454"/>
              <a:chOff x="4901" y="3586"/>
              <a:chExt cx="230" cy="454"/>
            </a:xfrm>
          </p:grpSpPr>
          <p:sp>
            <p:nvSpPr>
              <p:cNvPr id="82" name="Freeform 47">
                <a:extLst>
                  <a:ext uri="{FF2B5EF4-FFF2-40B4-BE49-F238E27FC236}">
                    <a16:creationId xmlns:a16="http://schemas.microsoft.com/office/drawing/2014/main" id="{BAFF8B0F-F569-4F7B-83C1-C6F471701EC3}"/>
                  </a:ext>
                </a:extLst>
              </p:cNvPr>
              <p:cNvSpPr>
                <a:spLocks/>
              </p:cNvSpPr>
              <p:nvPr/>
            </p:nvSpPr>
            <p:spPr bwMode="auto">
              <a:xfrm>
                <a:off x="4901" y="3586"/>
                <a:ext cx="230" cy="454"/>
              </a:xfrm>
              <a:custGeom>
                <a:avLst/>
                <a:gdLst>
                  <a:gd name="T0" fmla="*/ 0 w 2512"/>
                  <a:gd name="T1" fmla="*/ 419 h 4880"/>
                  <a:gd name="T2" fmla="*/ 419 w 2512"/>
                  <a:gd name="T3" fmla="*/ 0 h 4880"/>
                  <a:gd name="T4" fmla="*/ 2094 w 2512"/>
                  <a:gd name="T5" fmla="*/ 0 h 4880"/>
                  <a:gd name="T6" fmla="*/ 2512 w 2512"/>
                  <a:gd name="T7" fmla="*/ 419 h 4880"/>
                  <a:gd name="T8" fmla="*/ 2512 w 2512"/>
                  <a:gd name="T9" fmla="*/ 4462 h 4880"/>
                  <a:gd name="T10" fmla="*/ 2094 w 2512"/>
                  <a:gd name="T11" fmla="*/ 4880 h 4880"/>
                  <a:gd name="T12" fmla="*/ 419 w 2512"/>
                  <a:gd name="T13" fmla="*/ 4880 h 4880"/>
                  <a:gd name="T14" fmla="*/ 0 w 2512"/>
                  <a:gd name="T15" fmla="*/ 4462 h 4880"/>
                  <a:gd name="T16" fmla="*/ 0 w 2512"/>
                  <a:gd name="T17" fmla="*/ 419 h 4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2" h="4880">
                    <a:moveTo>
                      <a:pt x="0" y="419"/>
                    </a:moveTo>
                    <a:cubicBezTo>
                      <a:pt x="0" y="188"/>
                      <a:pt x="188" y="0"/>
                      <a:pt x="419" y="0"/>
                    </a:cubicBezTo>
                    <a:lnTo>
                      <a:pt x="2094" y="0"/>
                    </a:lnTo>
                    <a:cubicBezTo>
                      <a:pt x="2325" y="0"/>
                      <a:pt x="2512" y="188"/>
                      <a:pt x="2512" y="419"/>
                    </a:cubicBezTo>
                    <a:lnTo>
                      <a:pt x="2512" y="4462"/>
                    </a:lnTo>
                    <a:cubicBezTo>
                      <a:pt x="2512" y="4693"/>
                      <a:pt x="2325" y="4880"/>
                      <a:pt x="2094" y="4880"/>
                    </a:cubicBezTo>
                    <a:lnTo>
                      <a:pt x="419" y="4880"/>
                    </a:lnTo>
                    <a:cubicBezTo>
                      <a:pt x="188" y="4880"/>
                      <a:pt x="0" y="4693"/>
                      <a:pt x="0" y="4462"/>
                    </a:cubicBezTo>
                    <a:lnTo>
                      <a:pt x="0" y="419"/>
                    </a:lnTo>
                    <a:close/>
                  </a:path>
                </a:pathLst>
              </a:custGeom>
              <a:solidFill>
                <a:schemeClr val="bg1">
                  <a:lumMod val="85000"/>
                </a:schemeClr>
              </a:solidFill>
              <a:ln w="12700" cap="flat">
                <a:solidFill>
                  <a:srgbClr val="595959"/>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3" name="Line 48">
                <a:extLst>
                  <a:ext uri="{FF2B5EF4-FFF2-40B4-BE49-F238E27FC236}">
                    <a16:creationId xmlns:a16="http://schemas.microsoft.com/office/drawing/2014/main" id="{2D9CD228-2D27-4E87-95B8-3159B2C2EFF5}"/>
                  </a:ext>
                </a:extLst>
              </p:cNvPr>
              <p:cNvSpPr>
                <a:spLocks noChangeShapeType="1"/>
              </p:cNvSpPr>
              <p:nvPr/>
            </p:nvSpPr>
            <p:spPr bwMode="auto">
              <a:xfrm>
                <a:off x="4901" y="3752"/>
                <a:ext cx="230" cy="0"/>
              </a:xfrm>
              <a:prstGeom prst="line">
                <a:avLst/>
              </a:prstGeom>
              <a:noFill/>
              <a:ln w="1270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4" name="Line 49">
                <a:extLst>
                  <a:ext uri="{FF2B5EF4-FFF2-40B4-BE49-F238E27FC236}">
                    <a16:creationId xmlns:a16="http://schemas.microsoft.com/office/drawing/2014/main" id="{08F9A766-9914-4B72-8A0D-60C488A6BAD6}"/>
                  </a:ext>
                </a:extLst>
              </p:cNvPr>
              <p:cNvSpPr>
                <a:spLocks noChangeShapeType="1"/>
              </p:cNvSpPr>
              <p:nvPr/>
            </p:nvSpPr>
            <p:spPr bwMode="auto">
              <a:xfrm>
                <a:off x="4947" y="3657"/>
                <a:ext cx="137" cy="0"/>
              </a:xfrm>
              <a:prstGeom prst="line">
                <a:avLst/>
              </a:prstGeom>
              <a:noFill/>
              <a:ln w="1270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5" name="Oval 50">
                <a:extLst>
                  <a:ext uri="{FF2B5EF4-FFF2-40B4-BE49-F238E27FC236}">
                    <a16:creationId xmlns:a16="http://schemas.microsoft.com/office/drawing/2014/main" id="{46138151-D305-4568-A125-FFE014C9F317}"/>
                  </a:ext>
                </a:extLst>
              </p:cNvPr>
              <p:cNvSpPr>
                <a:spLocks noChangeArrowheads="1"/>
              </p:cNvSpPr>
              <p:nvPr/>
            </p:nvSpPr>
            <p:spPr bwMode="auto">
              <a:xfrm>
                <a:off x="4923" y="3609"/>
                <a:ext cx="16" cy="17"/>
              </a:xfrm>
              <a:prstGeom prst="ellipse">
                <a:avLst/>
              </a:prstGeom>
              <a:noFill/>
              <a:ln w="12700" cap="flat">
                <a:solidFill>
                  <a:srgbClr val="5959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69" name="Group 63">
              <a:extLst>
                <a:ext uri="{FF2B5EF4-FFF2-40B4-BE49-F238E27FC236}">
                  <a16:creationId xmlns:a16="http://schemas.microsoft.com/office/drawing/2014/main" id="{480D85C9-434F-4AB1-B64E-B2586713AB35}"/>
                </a:ext>
              </a:extLst>
            </p:cNvPr>
            <p:cNvGrpSpPr>
              <a:grpSpLocks/>
            </p:cNvGrpSpPr>
            <p:nvPr/>
          </p:nvGrpSpPr>
          <p:grpSpPr bwMode="auto">
            <a:xfrm>
              <a:off x="5013" y="3821"/>
              <a:ext cx="233" cy="165"/>
              <a:chOff x="5013" y="3821"/>
              <a:chExt cx="233" cy="165"/>
            </a:xfrm>
          </p:grpSpPr>
          <p:sp>
            <p:nvSpPr>
              <p:cNvPr id="71" name="Rectangle 52">
                <a:extLst>
                  <a:ext uri="{FF2B5EF4-FFF2-40B4-BE49-F238E27FC236}">
                    <a16:creationId xmlns:a16="http://schemas.microsoft.com/office/drawing/2014/main" id="{BFBBA99D-60E4-454B-9A5B-303A495D8F2F}"/>
                  </a:ext>
                </a:extLst>
              </p:cNvPr>
              <p:cNvSpPr>
                <a:spLocks noChangeArrowheads="1"/>
              </p:cNvSpPr>
              <p:nvPr/>
            </p:nvSpPr>
            <p:spPr bwMode="auto">
              <a:xfrm>
                <a:off x="5048" y="3915"/>
                <a:ext cx="82" cy="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Rectangle 53">
                <a:extLst>
                  <a:ext uri="{FF2B5EF4-FFF2-40B4-BE49-F238E27FC236}">
                    <a16:creationId xmlns:a16="http://schemas.microsoft.com/office/drawing/2014/main" id="{B0BAB348-5AFE-4FBC-8016-BB7F803014D0}"/>
                  </a:ext>
                </a:extLst>
              </p:cNvPr>
              <p:cNvSpPr>
                <a:spLocks noChangeArrowheads="1"/>
              </p:cNvSpPr>
              <p:nvPr/>
            </p:nvSpPr>
            <p:spPr bwMode="auto">
              <a:xfrm>
                <a:off x="5048" y="3915"/>
                <a:ext cx="82" cy="12"/>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3" name="Rectangle 54">
                <a:extLst>
                  <a:ext uri="{FF2B5EF4-FFF2-40B4-BE49-F238E27FC236}">
                    <a16:creationId xmlns:a16="http://schemas.microsoft.com/office/drawing/2014/main" id="{A26EE1B5-1E9B-4127-B695-6383EC589173}"/>
                  </a:ext>
                </a:extLst>
              </p:cNvPr>
              <p:cNvSpPr>
                <a:spLocks noChangeArrowheads="1"/>
              </p:cNvSpPr>
              <p:nvPr/>
            </p:nvSpPr>
            <p:spPr bwMode="auto">
              <a:xfrm>
                <a:off x="5048" y="3939"/>
                <a:ext cx="82" cy="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Rectangle 55">
                <a:extLst>
                  <a:ext uri="{FF2B5EF4-FFF2-40B4-BE49-F238E27FC236}">
                    <a16:creationId xmlns:a16="http://schemas.microsoft.com/office/drawing/2014/main" id="{6C27F494-AC79-42CC-B157-44645B705463}"/>
                  </a:ext>
                </a:extLst>
              </p:cNvPr>
              <p:cNvSpPr>
                <a:spLocks noChangeArrowheads="1"/>
              </p:cNvSpPr>
              <p:nvPr/>
            </p:nvSpPr>
            <p:spPr bwMode="auto">
              <a:xfrm>
                <a:off x="5048" y="3939"/>
                <a:ext cx="82" cy="12"/>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5" name="Freeform 56">
                <a:extLst>
                  <a:ext uri="{FF2B5EF4-FFF2-40B4-BE49-F238E27FC236}">
                    <a16:creationId xmlns:a16="http://schemas.microsoft.com/office/drawing/2014/main" id="{40728CFE-1E7D-41CA-B578-23B4AB33D1ED}"/>
                  </a:ext>
                </a:extLst>
              </p:cNvPr>
              <p:cNvSpPr>
                <a:spLocks/>
              </p:cNvSpPr>
              <p:nvPr/>
            </p:nvSpPr>
            <p:spPr bwMode="auto">
              <a:xfrm>
                <a:off x="5047" y="3855"/>
                <a:ext cx="166" cy="34"/>
              </a:xfrm>
              <a:custGeom>
                <a:avLst/>
                <a:gdLst>
                  <a:gd name="T0" fmla="*/ 79 w 911"/>
                  <a:gd name="T1" fmla="*/ 173 h 183"/>
                  <a:gd name="T2" fmla="*/ 456 w 911"/>
                  <a:gd name="T3" fmla="*/ 112 h 183"/>
                  <a:gd name="T4" fmla="*/ 834 w 911"/>
                  <a:gd name="T5" fmla="*/ 173 h 183"/>
                  <a:gd name="T6" fmla="*/ 852 w 911"/>
                  <a:gd name="T7" fmla="*/ 176 h 183"/>
                  <a:gd name="T8" fmla="*/ 901 w 911"/>
                  <a:gd name="T9" fmla="*/ 138 h 183"/>
                  <a:gd name="T10" fmla="*/ 868 w 911"/>
                  <a:gd name="T11" fmla="*/ 68 h 183"/>
                  <a:gd name="T12" fmla="*/ 456 w 911"/>
                  <a:gd name="T13" fmla="*/ 0 h 183"/>
                  <a:gd name="T14" fmla="*/ 44 w 911"/>
                  <a:gd name="T15" fmla="*/ 68 h 183"/>
                  <a:gd name="T16" fmla="*/ 10 w 911"/>
                  <a:gd name="T17" fmla="*/ 138 h 183"/>
                  <a:gd name="T18" fmla="*/ 79 w 911"/>
                  <a:gd name="T19" fmla="*/ 17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1" h="183">
                    <a:moveTo>
                      <a:pt x="79" y="173"/>
                    </a:moveTo>
                    <a:cubicBezTo>
                      <a:pt x="80" y="173"/>
                      <a:pt x="250" y="112"/>
                      <a:pt x="456" y="112"/>
                    </a:cubicBezTo>
                    <a:cubicBezTo>
                      <a:pt x="663" y="112"/>
                      <a:pt x="832" y="173"/>
                      <a:pt x="834" y="173"/>
                    </a:cubicBezTo>
                    <a:cubicBezTo>
                      <a:pt x="840" y="175"/>
                      <a:pt x="845" y="176"/>
                      <a:pt x="852" y="176"/>
                    </a:cubicBezTo>
                    <a:cubicBezTo>
                      <a:pt x="874" y="176"/>
                      <a:pt x="895" y="162"/>
                      <a:pt x="901" y="138"/>
                    </a:cubicBezTo>
                    <a:cubicBezTo>
                      <a:pt x="911" y="109"/>
                      <a:pt x="896" y="77"/>
                      <a:pt x="868" y="68"/>
                    </a:cubicBezTo>
                    <a:cubicBezTo>
                      <a:pt x="861" y="64"/>
                      <a:pt x="680" y="0"/>
                      <a:pt x="456" y="0"/>
                    </a:cubicBezTo>
                    <a:cubicBezTo>
                      <a:pt x="232" y="0"/>
                      <a:pt x="52" y="64"/>
                      <a:pt x="44" y="68"/>
                    </a:cubicBezTo>
                    <a:cubicBezTo>
                      <a:pt x="16" y="77"/>
                      <a:pt x="0" y="109"/>
                      <a:pt x="10" y="138"/>
                    </a:cubicBezTo>
                    <a:cubicBezTo>
                      <a:pt x="21" y="168"/>
                      <a:pt x="52" y="183"/>
                      <a:pt x="79" y="173"/>
                    </a:cubicBezTo>
                  </a:path>
                </a:pathLst>
              </a:custGeom>
              <a:solidFill>
                <a:srgbClr val="00B0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6" name="Freeform 57">
                <a:extLst>
                  <a:ext uri="{FF2B5EF4-FFF2-40B4-BE49-F238E27FC236}">
                    <a16:creationId xmlns:a16="http://schemas.microsoft.com/office/drawing/2014/main" id="{473C841C-182F-4C69-BFDD-D7E1A1EC218D}"/>
                  </a:ext>
                </a:extLst>
              </p:cNvPr>
              <p:cNvSpPr>
                <a:spLocks/>
              </p:cNvSpPr>
              <p:nvPr/>
            </p:nvSpPr>
            <p:spPr bwMode="auto">
              <a:xfrm>
                <a:off x="5047" y="3855"/>
                <a:ext cx="166" cy="34"/>
              </a:xfrm>
              <a:custGeom>
                <a:avLst/>
                <a:gdLst>
                  <a:gd name="T0" fmla="*/ 14 w 166"/>
                  <a:gd name="T1" fmla="*/ 32 h 34"/>
                  <a:gd name="T2" fmla="*/ 83 w 166"/>
                  <a:gd name="T3" fmla="*/ 21 h 34"/>
                  <a:gd name="T4" fmla="*/ 152 w 166"/>
                  <a:gd name="T5" fmla="*/ 32 h 34"/>
                  <a:gd name="T6" fmla="*/ 155 w 166"/>
                  <a:gd name="T7" fmla="*/ 32 h 34"/>
                  <a:gd name="T8" fmla="*/ 164 w 166"/>
                  <a:gd name="T9" fmla="*/ 25 h 34"/>
                  <a:gd name="T10" fmla="*/ 158 w 166"/>
                  <a:gd name="T11" fmla="*/ 12 h 34"/>
                  <a:gd name="T12" fmla="*/ 83 w 166"/>
                  <a:gd name="T13" fmla="*/ 0 h 34"/>
                  <a:gd name="T14" fmla="*/ 8 w 166"/>
                  <a:gd name="T15" fmla="*/ 12 h 34"/>
                  <a:gd name="T16" fmla="*/ 2 w 166"/>
                  <a:gd name="T17" fmla="*/ 25 h 34"/>
                  <a:gd name="T18" fmla="*/ 14 w 166"/>
                  <a:gd name="T19"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34">
                    <a:moveTo>
                      <a:pt x="14" y="32"/>
                    </a:moveTo>
                    <a:cubicBezTo>
                      <a:pt x="14" y="32"/>
                      <a:pt x="45" y="21"/>
                      <a:pt x="83" y="21"/>
                    </a:cubicBezTo>
                    <a:cubicBezTo>
                      <a:pt x="120" y="21"/>
                      <a:pt x="151" y="32"/>
                      <a:pt x="152" y="32"/>
                    </a:cubicBezTo>
                    <a:cubicBezTo>
                      <a:pt x="153" y="32"/>
                      <a:pt x="154" y="32"/>
                      <a:pt x="155" y="32"/>
                    </a:cubicBezTo>
                    <a:cubicBezTo>
                      <a:pt x="159" y="32"/>
                      <a:pt x="163" y="30"/>
                      <a:pt x="164" y="25"/>
                    </a:cubicBezTo>
                    <a:cubicBezTo>
                      <a:pt x="166" y="20"/>
                      <a:pt x="163" y="14"/>
                      <a:pt x="158" y="12"/>
                    </a:cubicBezTo>
                    <a:cubicBezTo>
                      <a:pt x="156" y="12"/>
                      <a:pt x="123" y="0"/>
                      <a:pt x="83" y="0"/>
                    </a:cubicBezTo>
                    <a:cubicBezTo>
                      <a:pt x="42" y="0"/>
                      <a:pt x="9" y="12"/>
                      <a:pt x="8" y="12"/>
                    </a:cubicBezTo>
                    <a:cubicBezTo>
                      <a:pt x="3" y="14"/>
                      <a:pt x="0" y="20"/>
                      <a:pt x="2" y="25"/>
                    </a:cubicBezTo>
                    <a:cubicBezTo>
                      <a:pt x="4" y="31"/>
                      <a:pt x="9" y="34"/>
                      <a:pt x="14" y="32"/>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Freeform 58">
                <a:extLst>
                  <a:ext uri="{FF2B5EF4-FFF2-40B4-BE49-F238E27FC236}">
                    <a16:creationId xmlns:a16="http://schemas.microsoft.com/office/drawing/2014/main" id="{65F3EB18-2C0F-4618-A615-4812C7CBDBC5}"/>
                  </a:ext>
                </a:extLst>
              </p:cNvPr>
              <p:cNvSpPr>
                <a:spLocks noEditPoints="1"/>
              </p:cNvSpPr>
              <p:nvPr/>
            </p:nvSpPr>
            <p:spPr bwMode="auto">
              <a:xfrm>
                <a:off x="5013" y="3821"/>
                <a:ext cx="233" cy="165"/>
              </a:xfrm>
              <a:custGeom>
                <a:avLst/>
                <a:gdLst>
                  <a:gd name="T0" fmla="*/ 0 w 233"/>
                  <a:gd name="T1" fmla="*/ 165 h 165"/>
                  <a:gd name="T2" fmla="*/ 233 w 233"/>
                  <a:gd name="T3" fmla="*/ 165 h 165"/>
                  <a:gd name="T4" fmla="*/ 233 w 233"/>
                  <a:gd name="T5" fmla="*/ 0 h 165"/>
                  <a:gd name="T6" fmla="*/ 0 w 233"/>
                  <a:gd name="T7" fmla="*/ 0 h 165"/>
                  <a:gd name="T8" fmla="*/ 0 w 233"/>
                  <a:gd name="T9" fmla="*/ 165 h 165"/>
                  <a:gd name="T10" fmla="*/ 216 w 233"/>
                  <a:gd name="T11" fmla="*/ 147 h 165"/>
                  <a:gd name="T12" fmla="*/ 18 w 233"/>
                  <a:gd name="T13" fmla="*/ 147 h 165"/>
                  <a:gd name="T14" fmla="*/ 18 w 233"/>
                  <a:gd name="T15" fmla="*/ 18 h 165"/>
                  <a:gd name="T16" fmla="*/ 216 w 233"/>
                  <a:gd name="T17" fmla="*/ 18 h 165"/>
                  <a:gd name="T18" fmla="*/ 216 w 233"/>
                  <a:gd name="T19"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65">
                    <a:moveTo>
                      <a:pt x="0" y="165"/>
                    </a:moveTo>
                    <a:lnTo>
                      <a:pt x="233" y="165"/>
                    </a:lnTo>
                    <a:lnTo>
                      <a:pt x="233" y="0"/>
                    </a:lnTo>
                    <a:lnTo>
                      <a:pt x="0" y="0"/>
                    </a:lnTo>
                    <a:lnTo>
                      <a:pt x="0" y="165"/>
                    </a:lnTo>
                    <a:close/>
                    <a:moveTo>
                      <a:pt x="216" y="147"/>
                    </a:moveTo>
                    <a:lnTo>
                      <a:pt x="18" y="147"/>
                    </a:lnTo>
                    <a:lnTo>
                      <a:pt x="18" y="18"/>
                    </a:lnTo>
                    <a:lnTo>
                      <a:pt x="216" y="18"/>
                    </a:lnTo>
                    <a:lnTo>
                      <a:pt x="216" y="14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Rectangle 59">
                <a:extLst>
                  <a:ext uri="{FF2B5EF4-FFF2-40B4-BE49-F238E27FC236}">
                    <a16:creationId xmlns:a16="http://schemas.microsoft.com/office/drawing/2014/main" id="{371FBF9A-DEE4-4D78-B1C3-DCD07DBC620A}"/>
                  </a:ext>
                </a:extLst>
              </p:cNvPr>
              <p:cNvSpPr>
                <a:spLocks noChangeArrowheads="1"/>
              </p:cNvSpPr>
              <p:nvPr/>
            </p:nvSpPr>
            <p:spPr bwMode="auto">
              <a:xfrm>
                <a:off x="5013" y="3821"/>
                <a:ext cx="233" cy="165"/>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9" name="Rectangle 60">
                <a:extLst>
                  <a:ext uri="{FF2B5EF4-FFF2-40B4-BE49-F238E27FC236}">
                    <a16:creationId xmlns:a16="http://schemas.microsoft.com/office/drawing/2014/main" id="{773CAD94-7130-431C-9048-4C27A18A52E6}"/>
                  </a:ext>
                </a:extLst>
              </p:cNvPr>
              <p:cNvSpPr>
                <a:spLocks noChangeArrowheads="1"/>
              </p:cNvSpPr>
              <p:nvPr/>
            </p:nvSpPr>
            <p:spPr bwMode="auto">
              <a:xfrm>
                <a:off x="5031" y="3839"/>
                <a:ext cx="198" cy="129"/>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0" name="Freeform 61">
                <a:extLst>
                  <a:ext uri="{FF2B5EF4-FFF2-40B4-BE49-F238E27FC236}">
                    <a16:creationId xmlns:a16="http://schemas.microsoft.com/office/drawing/2014/main" id="{574952CB-9AEE-4CA6-ABC0-C7A21995DD57}"/>
                  </a:ext>
                </a:extLst>
              </p:cNvPr>
              <p:cNvSpPr>
                <a:spLocks/>
              </p:cNvSpPr>
              <p:nvPr/>
            </p:nvSpPr>
            <p:spPr bwMode="auto">
              <a:xfrm>
                <a:off x="5166" y="3911"/>
                <a:ext cx="45" cy="46"/>
              </a:xfrm>
              <a:custGeom>
                <a:avLst/>
                <a:gdLst>
                  <a:gd name="T0" fmla="*/ 38 w 45"/>
                  <a:gd name="T1" fmla="*/ 14 h 46"/>
                  <a:gd name="T2" fmla="*/ 39 w 45"/>
                  <a:gd name="T3" fmla="*/ 6 h 46"/>
                  <a:gd name="T4" fmla="*/ 32 w 45"/>
                  <a:gd name="T5" fmla="*/ 8 h 46"/>
                  <a:gd name="T6" fmla="*/ 29 w 45"/>
                  <a:gd name="T7" fmla="*/ 0 h 46"/>
                  <a:gd name="T8" fmla="*/ 23 w 45"/>
                  <a:gd name="T9" fmla="*/ 5 h 46"/>
                  <a:gd name="T10" fmla="*/ 17 w 45"/>
                  <a:gd name="T11" fmla="*/ 0 h 46"/>
                  <a:gd name="T12" fmla="*/ 14 w 45"/>
                  <a:gd name="T13" fmla="*/ 8 h 46"/>
                  <a:gd name="T14" fmla="*/ 6 w 45"/>
                  <a:gd name="T15" fmla="*/ 6 h 46"/>
                  <a:gd name="T16" fmla="*/ 8 w 45"/>
                  <a:gd name="T17" fmla="*/ 14 h 46"/>
                  <a:gd name="T18" fmla="*/ 0 w 45"/>
                  <a:gd name="T19" fmla="*/ 17 h 46"/>
                  <a:gd name="T20" fmla="*/ 5 w 45"/>
                  <a:gd name="T21" fmla="*/ 23 h 46"/>
                  <a:gd name="T22" fmla="*/ 0 w 45"/>
                  <a:gd name="T23" fmla="*/ 29 h 46"/>
                  <a:gd name="T24" fmla="*/ 8 w 45"/>
                  <a:gd name="T25" fmla="*/ 32 h 46"/>
                  <a:gd name="T26" fmla="*/ 6 w 45"/>
                  <a:gd name="T27" fmla="*/ 40 h 46"/>
                  <a:gd name="T28" fmla="*/ 14 w 45"/>
                  <a:gd name="T29" fmla="*/ 38 h 46"/>
                  <a:gd name="T30" fmla="*/ 17 w 45"/>
                  <a:gd name="T31" fmla="*/ 46 h 46"/>
                  <a:gd name="T32" fmla="*/ 23 w 45"/>
                  <a:gd name="T33" fmla="*/ 41 h 46"/>
                  <a:gd name="T34" fmla="*/ 29 w 45"/>
                  <a:gd name="T35" fmla="*/ 46 h 46"/>
                  <a:gd name="T36" fmla="*/ 32 w 45"/>
                  <a:gd name="T37" fmla="*/ 38 h 46"/>
                  <a:gd name="T38" fmla="*/ 39 w 45"/>
                  <a:gd name="T39" fmla="*/ 40 h 46"/>
                  <a:gd name="T40" fmla="*/ 38 w 45"/>
                  <a:gd name="T41" fmla="*/ 32 h 46"/>
                  <a:gd name="T42" fmla="*/ 45 w 45"/>
                  <a:gd name="T43" fmla="*/ 29 h 46"/>
                  <a:gd name="T44" fmla="*/ 40 w 45"/>
                  <a:gd name="T45" fmla="*/ 23 h 46"/>
                  <a:gd name="T46" fmla="*/ 45 w 45"/>
                  <a:gd name="T47" fmla="*/ 17 h 46"/>
                  <a:gd name="T48" fmla="*/ 38 w 45"/>
                  <a:gd name="T49"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46">
                    <a:moveTo>
                      <a:pt x="38" y="14"/>
                    </a:moveTo>
                    <a:lnTo>
                      <a:pt x="39" y="6"/>
                    </a:lnTo>
                    <a:lnTo>
                      <a:pt x="32" y="8"/>
                    </a:lnTo>
                    <a:lnTo>
                      <a:pt x="29" y="0"/>
                    </a:lnTo>
                    <a:lnTo>
                      <a:pt x="23" y="5"/>
                    </a:lnTo>
                    <a:lnTo>
                      <a:pt x="17" y="0"/>
                    </a:lnTo>
                    <a:lnTo>
                      <a:pt x="14" y="8"/>
                    </a:lnTo>
                    <a:lnTo>
                      <a:pt x="6" y="6"/>
                    </a:lnTo>
                    <a:lnTo>
                      <a:pt x="8" y="14"/>
                    </a:lnTo>
                    <a:lnTo>
                      <a:pt x="0" y="17"/>
                    </a:lnTo>
                    <a:lnTo>
                      <a:pt x="5" y="23"/>
                    </a:lnTo>
                    <a:lnTo>
                      <a:pt x="0" y="29"/>
                    </a:lnTo>
                    <a:lnTo>
                      <a:pt x="8" y="32"/>
                    </a:lnTo>
                    <a:lnTo>
                      <a:pt x="6" y="40"/>
                    </a:lnTo>
                    <a:lnTo>
                      <a:pt x="14" y="38"/>
                    </a:lnTo>
                    <a:lnTo>
                      <a:pt x="17" y="46"/>
                    </a:lnTo>
                    <a:lnTo>
                      <a:pt x="23" y="41"/>
                    </a:lnTo>
                    <a:lnTo>
                      <a:pt x="29" y="46"/>
                    </a:lnTo>
                    <a:lnTo>
                      <a:pt x="32" y="38"/>
                    </a:lnTo>
                    <a:lnTo>
                      <a:pt x="39" y="40"/>
                    </a:lnTo>
                    <a:lnTo>
                      <a:pt x="38" y="32"/>
                    </a:lnTo>
                    <a:lnTo>
                      <a:pt x="45" y="29"/>
                    </a:lnTo>
                    <a:lnTo>
                      <a:pt x="40" y="23"/>
                    </a:lnTo>
                    <a:lnTo>
                      <a:pt x="45" y="17"/>
                    </a:lnTo>
                    <a:lnTo>
                      <a:pt x="38" y="1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62">
                <a:extLst>
                  <a:ext uri="{FF2B5EF4-FFF2-40B4-BE49-F238E27FC236}">
                    <a16:creationId xmlns:a16="http://schemas.microsoft.com/office/drawing/2014/main" id="{088036DB-D19B-4EB4-B194-83AC28AAD05B}"/>
                  </a:ext>
                </a:extLst>
              </p:cNvPr>
              <p:cNvSpPr>
                <a:spLocks/>
              </p:cNvSpPr>
              <p:nvPr/>
            </p:nvSpPr>
            <p:spPr bwMode="auto">
              <a:xfrm>
                <a:off x="5166" y="3911"/>
                <a:ext cx="45" cy="46"/>
              </a:xfrm>
              <a:custGeom>
                <a:avLst/>
                <a:gdLst>
                  <a:gd name="T0" fmla="*/ 38 w 45"/>
                  <a:gd name="T1" fmla="*/ 14 h 46"/>
                  <a:gd name="T2" fmla="*/ 39 w 45"/>
                  <a:gd name="T3" fmla="*/ 6 h 46"/>
                  <a:gd name="T4" fmla="*/ 32 w 45"/>
                  <a:gd name="T5" fmla="*/ 8 h 46"/>
                  <a:gd name="T6" fmla="*/ 29 w 45"/>
                  <a:gd name="T7" fmla="*/ 0 h 46"/>
                  <a:gd name="T8" fmla="*/ 23 w 45"/>
                  <a:gd name="T9" fmla="*/ 5 h 46"/>
                  <a:gd name="T10" fmla="*/ 17 w 45"/>
                  <a:gd name="T11" fmla="*/ 0 h 46"/>
                  <a:gd name="T12" fmla="*/ 14 w 45"/>
                  <a:gd name="T13" fmla="*/ 8 h 46"/>
                  <a:gd name="T14" fmla="*/ 6 w 45"/>
                  <a:gd name="T15" fmla="*/ 6 h 46"/>
                  <a:gd name="T16" fmla="*/ 8 w 45"/>
                  <a:gd name="T17" fmla="*/ 14 h 46"/>
                  <a:gd name="T18" fmla="*/ 0 w 45"/>
                  <a:gd name="T19" fmla="*/ 17 h 46"/>
                  <a:gd name="T20" fmla="*/ 5 w 45"/>
                  <a:gd name="T21" fmla="*/ 23 h 46"/>
                  <a:gd name="T22" fmla="*/ 0 w 45"/>
                  <a:gd name="T23" fmla="*/ 29 h 46"/>
                  <a:gd name="T24" fmla="*/ 8 w 45"/>
                  <a:gd name="T25" fmla="*/ 32 h 46"/>
                  <a:gd name="T26" fmla="*/ 6 w 45"/>
                  <a:gd name="T27" fmla="*/ 40 h 46"/>
                  <a:gd name="T28" fmla="*/ 14 w 45"/>
                  <a:gd name="T29" fmla="*/ 38 h 46"/>
                  <a:gd name="T30" fmla="*/ 17 w 45"/>
                  <a:gd name="T31" fmla="*/ 46 h 46"/>
                  <a:gd name="T32" fmla="*/ 23 w 45"/>
                  <a:gd name="T33" fmla="*/ 41 h 46"/>
                  <a:gd name="T34" fmla="*/ 29 w 45"/>
                  <a:gd name="T35" fmla="*/ 46 h 46"/>
                  <a:gd name="T36" fmla="*/ 32 w 45"/>
                  <a:gd name="T37" fmla="*/ 38 h 46"/>
                  <a:gd name="T38" fmla="*/ 39 w 45"/>
                  <a:gd name="T39" fmla="*/ 40 h 46"/>
                  <a:gd name="T40" fmla="*/ 38 w 45"/>
                  <a:gd name="T41" fmla="*/ 32 h 46"/>
                  <a:gd name="T42" fmla="*/ 45 w 45"/>
                  <a:gd name="T43" fmla="*/ 29 h 46"/>
                  <a:gd name="T44" fmla="*/ 40 w 45"/>
                  <a:gd name="T45" fmla="*/ 23 h 46"/>
                  <a:gd name="T46" fmla="*/ 45 w 45"/>
                  <a:gd name="T47" fmla="*/ 17 h 46"/>
                  <a:gd name="T48" fmla="*/ 38 w 45"/>
                  <a:gd name="T49"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46">
                    <a:moveTo>
                      <a:pt x="38" y="14"/>
                    </a:moveTo>
                    <a:lnTo>
                      <a:pt x="39" y="6"/>
                    </a:lnTo>
                    <a:lnTo>
                      <a:pt x="32" y="8"/>
                    </a:lnTo>
                    <a:lnTo>
                      <a:pt x="29" y="0"/>
                    </a:lnTo>
                    <a:lnTo>
                      <a:pt x="23" y="5"/>
                    </a:lnTo>
                    <a:lnTo>
                      <a:pt x="17" y="0"/>
                    </a:lnTo>
                    <a:lnTo>
                      <a:pt x="14" y="8"/>
                    </a:lnTo>
                    <a:lnTo>
                      <a:pt x="6" y="6"/>
                    </a:lnTo>
                    <a:lnTo>
                      <a:pt x="8" y="14"/>
                    </a:lnTo>
                    <a:lnTo>
                      <a:pt x="0" y="17"/>
                    </a:lnTo>
                    <a:lnTo>
                      <a:pt x="5" y="23"/>
                    </a:lnTo>
                    <a:lnTo>
                      <a:pt x="0" y="29"/>
                    </a:lnTo>
                    <a:lnTo>
                      <a:pt x="8" y="32"/>
                    </a:lnTo>
                    <a:lnTo>
                      <a:pt x="6" y="40"/>
                    </a:lnTo>
                    <a:lnTo>
                      <a:pt x="14" y="38"/>
                    </a:lnTo>
                    <a:lnTo>
                      <a:pt x="17" y="46"/>
                    </a:lnTo>
                    <a:lnTo>
                      <a:pt x="23" y="41"/>
                    </a:lnTo>
                    <a:lnTo>
                      <a:pt x="29" y="46"/>
                    </a:lnTo>
                    <a:lnTo>
                      <a:pt x="32" y="38"/>
                    </a:lnTo>
                    <a:lnTo>
                      <a:pt x="39" y="40"/>
                    </a:lnTo>
                    <a:lnTo>
                      <a:pt x="38" y="32"/>
                    </a:lnTo>
                    <a:lnTo>
                      <a:pt x="45" y="29"/>
                    </a:lnTo>
                    <a:lnTo>
                      <a:pt x="40" y="23"/>
                    </a:lnTo>
                    <a:lnTo>
                      <a:pt x="45" y="17"/>
                    </a:lnTo>
                    <a:lnTo>
                      <a:pt x="38" y="14"/>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70" name="Rectangle 64">
              <a:extLst>
                <a:ext uri="{FF2B5EF4-FFF2-40B4-BE49-F238E27FC236}">
                  <a16:creationId xmlns:a16="http://schemas.microsoft.com/office/drawing/2014/main" id="{6CF79BE9-B62D-46EA-BEF9-547B429F8AE3}"/>
                </a:ext>
              </a:extLst>
            </p:cNvPr>
            <p:cNvSpPr>
              <a:spLocks noChangeArrowheads="1"/>
            </p:cNvSpPr>
            <p:nvPr/>
          </p:nvSpPr>
          <p:spPr bwMode="auto">
            <a:xfrm>
              <a:off x="4926" y="4089"/>
              <a:ext cx="38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Public CA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50" name="Picture 49">
            <a:extLst>
              <a:ext uri="{FF2B5EF4-FFF2-40B4-BE49-F238E27FC236}">
                <a16:creationId xmlns:a16="http://schemas.microsoft.com/office/drawing/2014/main" id="{85079F4B-6F0F-4ED9-BC14-701D8AAFBC83}"/>
              </a:ext>
            </a:extLst>
          </p:cNvPr>
          <p:cNvPicPr>
            <a:picLocks noChangeAspect="1"/>
          </p:cNvPicPr>
          <p:nvPr/>
        </p:nvPicPr>
        <p:blipFill>
          <a:blip r:embed="rId20"/>
          <a:stretch>
            <a:fillRect/>
          </a:stretch>
        </p:blipFill>
        <p:spPr>
          <a:xfrm>
            <a:off x="8653368" y="5177768"/>
            <a:ext cx="485775" cy="1086136"/>
          </a:xfrm>
          <a:prstGeom prst="rect">
            <a:avLst/>
          </a:prstGeom>
        </p:spPr>
      </p:pic>
      <p:pic>
        <p:nvPicPr>
          <p:cNvPr id="86" name="Picture 85">
            <a:extLst>
              <a:ext uri="{FF2B5EF4-FFF2-40B4-BE49-F238E27FC236}">
                <a16:creationId xmlns:a16="http://schemas.microsoft.com/office/drawing/2014/main" id="{FE4AF794-CC38-45BC-A2B4-468499DC9465}"/>
              </a:ext>
            </a:extLst>
          </p:cNvPr>
          <p:cNvPicPr>
            <a:picLocks noChangeAspect="1"/>
          </p:cNvPicPr>
          <p:nvPr/>
        </p:nvPicPr>
        <p:blipFill>
          <a:blip r:embed="rId21"/>
          <a:stretch>
            <a:fillRect/>
          </a:stretch>
        </p:blipFill>
        <p:spPr>
          <a:xfrm>
            <a:off x="821013" y="2851016"/>
            <a:ext cx="1259946" cy="428236"/>
          </a:xfrm>
          <a:prstGeom prst="rect">
            <a:avLst/>
          </a:prstGeom>
        </p:spPr>
      </p:pic>
    </p:spTree>
    <p:extLst>
      <p:ext uri="{BB962C8B-B14F-4D97-AF65-F5344CB8AC3E}">
        <p14:creationId xmlns:p14="http://schemas.microsoft.com/office/powerpoint/2010/main" val="239630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p:cTn id="7" dur="500" fill="hold"/>
                                        <p:tgtEl>
                                          <p:spTgt spid="307"/>
                                        </p:tgtEl>
                                        <p:attrNameLst>
                                          <p:attrName>ppt_w</p:attrName>
                                        </p:attrNameLst>
                                      </p:cBhvr>
                                      <p:tavLst>
                                        <p:tav tm="0">
                                          <p:val>
                                            <p:fltVal val="0"/>
                                          </p:val>
                                        </p:tav>
                                        <p:tav tm="100000">
                                          <p:val>
                                            <p:strVal val="#ppt_w"/>
                                          </p:val>
                                        </p:tav>
                                      </p:tavLst>
                                    </p:anim>
                                    <p:anim calcmode="lin" valueType="num">
                                      <p:cBhvr>
                                        <p:cTn id="8" dur="500" fill="hold"/>
                                        <p:tgtEl>
                                          <p:spTgt spid="307"/>
                                        </p:tgtEl>
                                        <p:attrNameLst>
                                          <p:attrName>ppt_h</p:attrName>
                                        </p:attrNameLst>
                                      </p:cBhvr>
                                      <p:tavLst>
                                        <p:tav tm="0">
                                          <p:val>
                                            <p:fltVal val="0"/>
                                          </p:val>
                                        </p:tav>
                                        <p:tav tm="100000">
                                          <p:val>
                                            <p:strVal val="#ppt_h"/>
                                          </p:val>
                                        </p:tav>
                                      </p:tavLst>
                                    </p:anim>
                                    <p:animEffect transition="in" filter="fade">
                                      <p:cBhvr>
                                        <p:cTn id="9" dur="500"/>
                                        <p:tgtEl>
                                          <p:spTgt spid="30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3006"/>
                                        </p:tgtEl>
                                        <p:attrNameLst>
                                          <p:attrName>style.visibility</p:attrName>
                                        </p:attrNameLst>
                                      </p:cBhvr>
                                      <p:to>
                                        <p:strVal val="visible"/>
                                      </p:to>
                                    </p:set>
                                    <p:anim calcmode="lin" valueType="num">
                                      <p:cBhvr>
                                        <p:cTn id="14" dur="500" fill="hold"/>
                                        <p:tgtEl>
                                          <p:spTgt spid="33006"/>
                                        </p:tgtEl>
                                        <p:attrNameLst>
                                          <p:attrName>ppt_w</p:attrName>
                                        </p:attrNameLst>
                                      </p:cBhvr>
                                      <p:tavLst>
                                        <p:tav tm="0">
                                          <p:val>
                                            <p:fltVal val="0"/>
                                          </p:val>
                                        </p:tav>
                                        <p:tav tm="100000">
                                          <p:val>
                                            <p:strVal val="#ppt_w"/>
                                          </p:val>
                                        </p:tav>
                                      </p:tavLst>
                                    </p:anim>
                                    <p:anim calcmode="lin" valueType="num">
                                      <p:cBhvr>
                                        <p:cTn id="15" dur="500" fill="hold"/>
                                        <p:tgtEl>
                                          <p:spTgt spid="33006"/>
                                        </p:tgtEl>
                                        <p:attrNameLst>
                                          <p:attrName>ppt_h</p:attrName>
                                        </p:attrNameLst>
                                      </p:cBhvr>
                                      <p:tavLst>
                                        <p:tav tm="0">
                                          <p:val>
                                            <p:fltVal val="0"/>
                                          </p:val>
                                        </p:tav>
                                        <p:tav tm="100000">
                                          <p:val>
                                            <p:strVal val="#ppt_h"/>
                                          </p:val>
                                        </p:tav>
                                      </p:tavLst>
                                    </p:anim>
                                    <p:animEffect transition="in" filter="fade">
                                      <p:cBhvr>
                                        <p:cTn id="16" dur="500"/>
                                        <p:tgtEl>
                                          <p:spTgt spid="3300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0722"/>
                                        </p:tgtEl>
                                        <p:attrNameLst>
                                          <p:attrName>style.visibility</p:attrName>
                                        </p:attrNameLst>
                                      </p:cBhvr>
                                      <p:to>
                                        <p:strVal val="visible"/>
                                      </p:to>
                                    </p:set>
                                    <p:anim calcmode="lin" valueType="num">
                                      <p:cBhvr>
                                        <p:cTn id="21" dur="500" fill="hold"/>
                                        <p:tgtEl>
                                          <p:spTgt spid="30722"/>
                                        </p:tgtEl>
                                        <p:attrNameLst>
                                          <p:attrName>ppt_w</p:attrName>
                                        </p:attrNameLst>
                                      </p:cBhvr>
                                      <p:tavLst>
                                        <p:tav tm="0">
                                          <p:val>
                                            <p:fltVal val="0"/>
                                          </p:val>
                                        </p:tav>
                                        <p:tav tm="100000">
                                          <p:val>
                                            <p:strVal val="#ppt_w"/>
                                          </p:val>
                                        </p:tav>
                                      </p:tavLst>
                                    </p:anim>
                                    <p:anim calcmode="lin" valueType="num">
                                      <p:cBhvr>
                                        <p:cTn id="22" dur="500" fill="hold"/>
                                        <p:tgtEl>
                                          <p:spTgt spid="30722"/>
                                        </p:tgtEl>
                                        <p:attrNameLst>
                                          <p:attrName>ppt_h</p:attrName>
                                        </p:attrNameLst>
                                      </p:cBhvr>
                                      <p:tavLst>
                                        <p:tav tm="0">
                                          <p:val>
                                            <p:fltVal val="0"/>
                                          </p:val>
                                        </p:tav>
                                        <p:tav tm="100000">
                                          <p:val>
                                            <p:strVal val="#ppt_h"/>
                                          </p:val>
                                        </p:tav>
                                      </p:tavLst>
                                    </p:anim>
                                    <p:animEffect transition="in" filter="fade">
                                      <p:cBhvr>
                                        <p:cTn id="23" dur="500"/>
                                        <p:tgtEl>
                                          <p:spTgt spid="3072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3003"/>
                                        </p:tgtEl>
                                        <p:attrNameLst>
                                          <p:attrName>style.visibility</p:attrName>
                                        </p:attrNameLst>
                                      </p:cBhvr>
                                      <p:to>
                                        <p:strVal val="visible"/>
                                      </p:to>
                                    </p:set>
                                    <p:anim calcmode="lin" valueType="num">
                                      <p:cBhvr>
                                        <p:cTn id="28" dur="500" fill="hold"/>
                                        <p:tgtEl>
                                          <p:spTgt spid="33003"/>
                                        </p:tgtEl>
                                        <p:attrNameLst>
                                          <p:attrName>ppt_w</p:attrName>
                                        </p:attrNameLst>
                                      </p:cBhvr>
                                      <p:tavLst>
                                        <p:tav tm="0">
                                          <p:val>
                                            <p:fltVal val="0"/>
                                          </p:val>
                                        </p:tav>
                                        <p:tav tm="100000">
                                          <p:val>
                                            <p:strVal val="#ppt_w"/>
                                          </p:val>
                                        </p:tav>
                                      </p:tavLst>
                                    </p:anim>
                                    <p:anim calcmode="lin" valueType="num">
                                      <p:cBhvr>
                                        <p:cTn id="29" dur="500" fill="hold"/>
                                        <p:tgtEl>
                                          <p:spTgt spid="33003"/>
                                        </p:tgtEl>
                                        <p:attrNameLst>
                                          <p:attrName>ppt_h</p:attrName>
                                        </p:attrNameLst>
                                      </p:cBhvr>
                                      <p:tavLst>
                                        <p:tav tm="0">
                                          <p:val>
                                            <p:fltVal val="0"/>
                                          </p:val>
                                        </p:tav>
                                        <p:tav tm="100000">
                                          <p:val>
                                            <p:strVal val="#ppt_h"/>
                                          </p:val>
                                        </p:tav>
                                      </p:tavLst>
                                    </p:anim>
                                    <p:animEffect transition="in" filter="fade">
                                      <p:cBhvr>
                                        <p:cTn id="30" dur="500"/>
                                        <p:tgtEl>
                                          <p:spTgt spid="33003"/>
                                        </p:tgtEl>
                                      </p:cBhvr>
                                    </p:animEffect>
                                  </p:childTnLst>
                                </p:cTn>
                              </p:par>
                              <p:par>
                                <p:cTn id="31" presetID="53" presetClass="entr" presetSubtype="16"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 calcmode="lin" valueType="num">
                                      <p:cBhvr>
                                        <p:cTn id="33" dur="500" fill="hold"/>
                                        <p:tgtEl>
                                          <p:spTgt spid="86"/>
                                        </p:tgtEl>
                                        <p:attrNameLst>
                                          <p:attrName>ppt_w</p:attrName>
                                        </p:attrNameLst>
                                      </p:cBhvr>
                                      <p:tavLst>
                                        <p:tav tm="0">
                                          <p:val>
                                            <p:fltVal val="0"/>
                                          </p:val>
                                        </p:tav>
                                        <p:tav tm="100000">
                                          <p:val>
                                            <p:strVal val="#ppt_w"/>
                                          </p:val>
                                        </p:tav>
                                      </p:tavLst>
                                    </p:anim>
                                    <p:anim calcmode="lin" valueType="num">
                                      <p:cBhvr>
                                        <p:cTn id="34" dur="500" fill="hold"/>
                                        <p:tgtEl>
                                          <p:spTgt spid="86"/>
                                        </p:tgtEl>
                                        <p:attrNameLst>
                                          <p:attrName>ppt_h</p:attrName>
                                        </p:attrNameLst>
                                      </p:cBhvr>
                                      <p:tavLst>
                                        <p:tav tm="0">
                                          <p:val>
                                            <p:fltVal val="0"/>
                                          </p:val>
                                        </p:tav>
                                        <p:tav tm="100000">
                                          <p:val>
                                            <p:strVal val="#ppt_h"/>
                                          </p:val>
                                        </p:tav>
                                      </p:tavLst>
                                    </p:anim>
                                    <p:animEffect transition="in" filter="fade">
                                      <p:cBhvr>
                                        <p:cTn id="35" dur="500"/>
                                        <p:tgtEl>
                                          <p:spTgt spid="86"/>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33021"/>
                                        </p:tgtEl>
                                        <p:attrNameLst>
                                          <p:attrName>style.visibility</p:attrName>
                                        </p:attrNameLst>
                                      </p:cBhvr>
                                      <p:to>
                                        <p:strVal val="visible"/>
                                      </p:to>
                                    </p:set>
                                    <p:animEffect transition="in" filter="wipe(down)">
                                      <p:cBhvr>
                                        <p:cTn id="39" dur="500"/>
                                        <p:tgtEl>
                                          <p:spTgt spid="33021"/>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3016"/>
                                        </p:tgtEl>
                                        <p:attrNameLst>
                                          <p:attrName>style.visibility</p:attrName>
                                        </p:attrNameLst>
                                      </p:cBhvr>
                                      <p:to>
                                        <p:strVal val="visible"/>
                                      </p:to>
                                    </p:set>
                                    <p:anim calcmode="lin" valueType="num">
                                      <p:cBhvr>
                                        <p:cTn id="44" dur="500" fill="hold"/>
                                        <p:tgtEl>
                                          <p:spTgt spid="33016"/>
                                        </p:tgtEl>
                                        <p:attrNameLst>
                                          <p:attrName>ppt_w</p:attrName>
                                        </p:attrNameLst>
                                      </p:cBhvr>
                                      <p:tavLst>
                                        <p:tav tm="0">
                                          <p:val>
                                            <p:fltVal val="0"/>
                                          </p:val>
                                        </p:tav>
                                        <p:tav tm="100000">
                                          <p:val>
                                            <p:strVal val="#ppt_w"/>
                                          </p:val>
                                        </p:tav>
                                      </p:tavLst>
                                    </p:anim>
                                    <p:anim calcmode="lin" valueType="num">
                                      <p:cBhvr>
                                        <p:cTn id="45" dur="500" fill="hold"/>
                                        <p:tgtEl>
                                          <p:spTgt spid="33016"/>
                                        </p:tgtEl>
                                        <p:attrNameLst>
                                          <p:attrName>ppt_h</p:attrName>
                                        </p:attrNameLst>
                                      </p:cBhvr>
                                      <p:tavLst>
                                        <p:tav tm="0">
                                          <p:val>
                                            <p:fltVal val="0"/>
                                          </p:val>
                                        </p:tav>
                                        <p:tav tm="100000">
                                          <p:val>
                                            <p:strVal val="#ppt_h"/>
                                          </p:val>
                                        </p:tav>
                                      </p:tavLst>
                                    </p:anim>
                                    <p:animEffect transition="in" filter="fade">
                                      <p:cBhvr>
                                        <p:cTn id="46" dur="500"/>
                                        <p:tgtEl>
                                          <p:spTgt spid="33016"/>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326"/>
                                        </p:tgtEl>
                                        <p:attrNameLst>
                                          <p:attrName>style.visibility</p:attrName>
                                        </p:attrNameLst>
                                      </p:cBhvr>
                                      <p:to>
                                        <p:strVal val="visible"/>
                                      </p:to>
                                    </p:set>
                                    <p:animEffect transition="in" filter="wipe(down)">
                                      <p:cBhvr>
                                        <p:cTn id="50" dur="500"/>
                                        <p:tgtEl>
                                          <p:spTgt spid="326"/>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p:cTn id="55" dur="500" fill="hold"/>
                                        <p:tgtEl>
                                          <p:spTgt spid="88"/>
                                        </p:tgtEl>
                                        <p:attrNameLst>
                                          <p:attrName>ppt_w</p:attrName>
                                        </p:attrNameLst>
                                      </p:cBhvr>
                                      <p:tavLst>
                                        <p:tav tm="0">
                                          <p:val>
                                            <p:fltVal val="0"/>
                                          </p:val>
                                        </p:tav>
                                        <p:tav tm="100000">
                                          <p:val>
                                            <p:strVal val="#ppt_w"/>
                                          </p:val>
                                        </p:tav>
                                      </p:tavLst>
                                    </p:anim>
                                    <p:anim calcmode="lin" valueType="num">
                                      <p:cBhvr>
                                        <p:cTn id="56" dur="500" fill="hold"/>
                                        <p:tgtEl>
                                          <p:spTgt spid="88"/>
                                        </p:tgtEl>
                                        <p:attrNameLst>
                                          <p:attrName>ppt_h</p:attrName>
                                        </p:attrNameLst>
                                      </p:cBhvr>
                                      <p:tavLst>
                                        <p:tav tm="0">
                                          <p:val>
                                            <p:fltVal val="0"/>
                                          </p:val>
                                        </p:tav>
                                        <p:tav tm="100000">
                                          <p:val>
                                            <p:strVal val="#ppt_h"/>
                                          </p:val>
                                        </p:tav>
                                      </p:tavLst>
                                    </p:anim>
                                    <p:animEffect transition="in" filter="fade">
                                      <p:cBhvr>
                                        <p:cTn id="57" dur="500"/>
                                        <p:tgtEl>
                                          <p:spTgt spid="88"/>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33015"/>
                                        </p:tgtEl>
                                        <p:attrNameLst>
                                          <p:attrName>style.visibility</p:attrName>
                                        </p:attrNameLst>
                                      </p:cBhvr>
                                      <p:to>
                                        <p:strVal val="visible"/>
                                      </p:to>
                                    </p:set>
                                    <p:anim calcmode="lin" valueType="num">
                                      <p:cBhvr>
                                        <p:cTn id="62" dur="500" fill="hold"/>
                                        <p:tgtEl>
                                          <p:spTgt spid="33015"/>
                                        </p:tgtEl>
                                        <p:attrNameLst>
                                          <p:attrName>ppt_w</p:attrName>
                                        </p:attrNameLst>
                                      </p:cBhvr>
                                      <p:tavLst>
                                        <p:tav tm="0">
                                          <p:val>
                                            <p:fltVal val="0"/>
                                          </p:val>
                                        </p:tav>
                                        <p:tav tm="100000">
                                          <p:val>
                                            <p:strVal val="#ppt_w"/>
                                          </p:val>
                                        </p:tav>
                                      </p:tavLst>
                                    </p:anim>
                                    <p:anim calcmode="lin" valueType="num">
                                      <p:cBhvr>
                                        <p:cTn id="63" dur="500" fill="hold"/>
                                        <p:tgtEl>
                                          <p:spTgt spid="33015"/>
                                        </p:tgtEl>
                                        <p:attrNameLst>
                                          <p:attrName>ppt_h</p:attrName>
                                        </p:attrNameLst>
                                      </p:cBhvr>
                                      <p:tavLst>
                                        <p:tav tm="0">
                                          <p:val>
                                            <p:fltVal val="0"/>
                                          </p:val>
                                        </p:tav>
                                        <p:tav tm="100000">
                                          <p:val>
                                            <p:strVal val="#ppt_h"/>
                                          </p:val>
                                        </p:tav>
                                      </p:tavLst>
                                    </p:anim>
                                    <p:animEffect transition="in" filter="fade">
                                      <p:cBhvr>
                                        <p:cTn id="64" dur="500"/>
                                        <p:tgtEl>
                                          <p:spTgt spid="33015"/>
                                        </p:tgtEl>
                                      </p:cBhvr>
                                    </p:animEffect>
                                  </p:childTnLst>
                                </p:cTn>
                              </p:par>
                            </p:childTnLst>
                          </p:cTn>
                        </p:par>
                        <p:par>
                          <p:cTn id="65" fill="hold">
                            <p:stCondLst>
                              <p:cond delay="500"/>
                            </p:stCondLst>
                            <p:childTnLst>
                              <p:par>
                                <p:cTn id="66" presetID="22" presetClass="entr" presetSubtype="1"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up)">
                                      <p:cBhvr>
                                        <p:cTn id="68" dur="500"/>
                                        <p:tgtEl>
                                          <p:spTgt spid="42"/>
                                        </p:tgtEl>
                                      </p:cBhvr>
                                    </p:animEffect>
                                  </p:childTnLst>
                                </p:cTn>
                              </p:par>
                              <p:par>
                                <p:cTn id="69" presetID="22" presetClass="entr" presetSubtype="1"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up)">
                                      <p:cBhvr>
                                        <p:cTn id="71" dur="500"/>
                                        <p:tgtEl>
                                          <p:spTgt spid="38"/>
                                        </p:tgtEl>
                                      </p:cBhvr>
                                    </p:animEffect>
                                  </p:childTnLst>
                                </p:cTn>
                              </p:par>
                            </p:childTnLst>
                          </p:cTn>
                        </p:par>
                        <p:par>
                          <p:cTn id="72" fill="hold">
                            <p:stCondLst>
                              <p:cond delay="1000"/>
                            </p:stCondLst>
                            <p:childTnLst>
                              <p:par>
                                <p:cTn id="73" presetID="22" presetClass="entr" presetSubtype="1" fill="hold" nodeType="afterEffect">
                                  <p:stCondLst>
                                    <p:cond delay="0"/>
                                  </p:stCondLst>
                                  <p:childTnLst>
                                    <p:set>
                                      <p:cBhvr>
                                        <p:cTn id="74" dur="1" fill="hold">
                                          <p:stCondLst>
                                            <p:cond delay="0"/>
                                          </p:stCondLst>
                                        </p:cTn>
                                        <p:tgtEl>
                                          <p:spTgt spid="262"/>
                                        </p:tgtEl>
                                        <p:attrNameLst>
                                          <p:attrName>style.visibility</p:attrName>
                                        </p:attrNameLst>
                                      </p:cBhvr>
                                      <p:to>
                                        <p:strVal val="visible"/>
                                      </p:to>
                                    </p:set>
                                    <p:animEffect transition="in" filter="wipe(up)">
                                      <p:cBhvr>
                                        <p:cTn id="75" dur="500"/>
                                        <p:tgtEl>
                                          <p:spTgt spid="262"/>
                                        </p:tgtEl>
                                      </p:cBhvr>
                                    </p:animEffect>
                                  </p:childTnLst>
                                </p:cTn>
                              </p:par>
                              <p:par>
                                <p:cTn id="76" presetID="22" presetClass="entr" presetSubtype="1" fill="hold" nodeType="withEffect">
                                  <p:stCondLst>
                                    <p:cond delay="0"/>
                                  </p:stCondLst>
                                  <p:childTnLst>
                                    <p:set>
                                      <p:cBhvr>
                                        <p:cTn id="77" dur="1" fill="hold">
                                          <p:stCondLst>
                                            <p:cond delay="0"/>
                                          </p:stCondLst>
                                        </p:cTn>
                                        <p:tgtEl>
                                          <p:spTgt spid="336"/>
                                        </p:tgtEl>
                                        <p:attrNameLst>
                                          <p:attrName>style.visibility</p:attrName>
                                        </p:attrNameLst>
                                      </p:cBhvr>
                                      <p:to>
                                        <p:strVal val="visible"/>
                                      </p:to>
                                    </p:set>
                                    <p:animEffect transition="in" filter="wipe(up)">
                                      <p:cBhvr>
                                        <p:cTn id="78" dur="500"/>
                                        <p:tgtEl>
                                          <p:spTgt spid="336"/>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49"/>
                                        </p:tgtEl>
                                        <p:attrNameLst>
                                          <p:attrName>style.visibility</p:attrName>
                                        </p:attrNameLst>
                                      </p:cBhvr>
                                      <p:to>
                                        <p:strVal val="visible"/>
                                      </p:to>
                                    </p:set>
                                    <p:anim calcmode="lin" valueType="num">
                                      <p:cBhvr>
                                        <p:cTn id="83" dur="500" fill="hold"/>
                                        <p:tgtEl>
                                          <p:spTgt spid="49"/>
                                        </p:tgtEl>
                                        <p:attrNameLst>
                                          <p:attrName>ppt_w</p:attrName>
                                        </p:attrNameLst>
                                      </p:cBhvr>
                                      <p:tavLst>
                                        <p:tav tm="0">
                                          <p:val>
                                            <p:fltVal val="0"/>
                                          </p:val>
                                        </p:tav>
                                        <p:tav tm="100000">
                                          <p:val>
                                            <p:strVal val="#ppt_w"/>
                                          </p:val>
                                        </p:tav>
                                      </p:tavLst>
                                    </p:anim>
                                    <p:anim calcmode="lin" valueType="num">
                                      <p:cBhvr>
                                        <p:cTn id="84" dur="500" fill="hold"/>
                                        <p:tgtEl>
                                          <p:spTgt spid="49"/>
                                        </p:tgtEl>
                                        <p:attrNameLst>
                                          <p:attrName>ppt_h</p:attrName>
                                        </p:attrNameLst>
                                      </p:cBhvr>
                                      <p:tavLst>
                                        <p:tav tm="0">
                                          <p:val>
                                            <p:fltVal val="0"/>
                                          </p:val>
                                        </p:tav>
                                        <p:tav tm="100000">
                                          <p:val>
                                            <p:strVal val="#ppt_h"/>
                                          </p:val>
                                        </p:tav>
                                      </p:tavLst>
                                    </p:anim>
                                    <p:animEffect transition="in" filter="fade">
                                      <p:cBhvr>
                                        <p:cTn id="85" dur="500"/>
                                        <p:tgtEl>
                                          <p:spTgt spid="49"/>
                                        </p:tgtEl>
                                      </p:cBhvr>
                                    </p:animEffect>
                                  </p:childTnLst>
                                </p:cTn>
                              </p:par>
                              <p:par>
                                <p:cTn id="86" presetID="53" presetClass="entr" presetSubtype="16" fill="hold" nodeType="withEffect">
                                  <p:stCondLst>
                                    <p:cond delay="0"/>
                                  </p:stCondLst>
                                  <p:childTnLst>
                                    <p:set>
                                      <p:cBhvr>
                                        <p:cTn id="87" dur="1" fill="hold">
                                          <p:stCondLst>
                                            <p:cond delay="0"/>
                                          </p:stCondLst>
                                        </p:cTn>
                                        <p:tgtEl>
                                          <p:spTgt spid="50"/>
                                        </p:tgtEl>
                                        <p:attrNameLst>
                                          <p:attrName>style.visibility</p:attrName>
                                        </p:attrNameLst>
                                      </p:cBhvr>
                                      <p:to>
                                        <p:strVal val="visible"/>
                                      </p:to>
                                    </p:set>
                                    <p:anim calcmode="lin" valueType="num">
                                      <p:cBhvr>
                                        <p:cTn id="88" dur="500" fill="hold"/>
                                        <p:tgtEl>
                                          <p:spTgt spid="50"/>
                                        </p:tgtEl>
                                        <p:attrNameLst>
                                          <p:attrName>ppt_w</p:attrName>
                                        </p:attrNameLst>
                                      </p:cBhvr>
                                      <p:tavLst>
                                        <p:tav tm="0">
                                          <p:val>
                                            <p:fltVal val="0"/>
                                          </p:val>
                                        </p:tav>
                                        <p:tav tm="100000">
                                          <p:val>
                                            <p:strVal val="#ppt_w"/>
                                          </p:val>
                                        </p:tav>
                                      </p:tavLst>
                                    </p:anim>
                                    <p:anim calcmode="lin" valueType="num">
                                      <p:cBhvr>
                                        <p:cTn id="89" dur="500" fill="hold"/>
                                        <p:tgtEl>
                                          <p:spTgt spid="50"/>
                                        </p:tgtEl>
                                        <p:attrNameLst>
                                          <p:attrName>ppt_h</p:attrName>
                                        </p:attrNameLst>
                                      </p:cBhvr>
                                      <p:tavLst>
                                        <p:tav tm="0">
                                          <p:val>
                                            <p:fltVal val="0"/>
                                          </p:val>
                                        </p:tav>
                                        <p:tav tm="100000">
                                          <p:val>
                                            <p:strVal val="#ppt_h"/>
                                          </p:val>
                                        </p:tav>
                                      </p:tavLst>
                                    </p:anim>
                                    <p:animEffect transition="in" filter="fade">
                                      <p:cBhvr>
                                        <p:cTn id="90" dur="500"/>
                                        <p:tgtEl>
                                          <p:spTgt spid="50"/>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257"/>
                                        </p:tgtEl>
                                        <p:attrNameLst>
                                          <p:attrName>style.visibility</p:attrName>
                                        </p:attrNameLst>
                                      </p:cBhvr>
                                      <p:to>
                                        <p:strVal val="visible"/>
                                      </p:to>
                                    </p:set>
                                    <p:anim calcmode="lin" valueType="num">
                                      <p:cBhvr>
                                        <p:cTn id="95" dur="500" fill="hold"/>
                                        <p:tgtEl>
                                          <p:spTgt spid="257"/>
                                        </p:tgtEl>
                                        <p:attrNameLst>
                                          <p:attrName>ppt_w</p:attrName>
                                        </p:attrNameLst>
                                      </p:cBhvr>
                                      <p:tavLst>
                                        <p:tav tm="0">
                                          <p:val>
                                            <p:fltVal val="0"/>
                                          </p:val>
                                        </p:tav>
                                        <p:tav tm="100000">
                                          <p:val>
                                            <p:strVal val="#ppt_w"/>
                                          </p:val>
                                        </p:tav>
                                      </p:tavLst>
                                    </p:anim>
                                    <p:anim calcmode="lin" valueType="num">
                                      <p:cBhvr>
                                        <p:cTn id="96" dur="500" fill="hold"/>
                                        <p:tgtEl>
                                          <p:spTgt spid="257"/>
                                        </p:tgtEl>
                                        <p:attrNameLst>
                                          <p:attrName>ppt_h</p:attrName>
                                        </p:attrNameLst>
                                      </p:cBhvr>
                                      <p:tavLst>
                                        <p:tav tm="0">
                                          <p:val>
                                            <p:fltVal val="0"/>
                                          </p:val>
                                        </p:tav>
                                        <p:tav tm="100000">
                                          <p:val>
                                            <p:strVal val="#ppt_h"/>
                                          </p:val>
                                        </p:tav>
                                      </p:tavLst>
                                    </p:anim>
                                    <p:animEffect transition="in" filter="fade">
                                      <p:cBhvr>
                                        <p:cTn id="97" dur="500"/>
                                        <p:tgtEl>
                                          <p:spTgt spid="257"/>
                                        </p:tgtEl>
                                      </p:cBhvr>
                                    </p:animEffect>
                                  </p:childTnLst>
                                </p:cTn>
                              </p:par>
                            </p:childTnLst>
                          </p:cTn>
                        </p:par>
                        <p:par>
                          <p:cTn id="98" fill="hold">
                            <p:stCondLst>
                              <p:cond delay="500"/>
                            </p:stCondLst>
                            <p:childTnLst>
                              <p:par>
                                <p:cTn id="99" presetID="22" presetClass="entr" presetSubtype="4" fill="hold" nodeType="afterEffect">
                                  <p:stCondLst>
                                    <p:cond delay="0"/>
                                  </p:stCondLst>
                                  <p:childTnLst>
                                    <p:set>
                                      <p:cBhvr>
                                        <p:cTn id="100" dur="1" fill="hold">
                                          <p:stCondLst>
                                            <p:cond delay="0"/>
                                          </p:stCondLst>
                                        </p:cTn>
                                        <p:tgtEl>
                                          <p:spTgt spid="331"/>
                                        </p:tgtEl>
                                        <p:attrNameLst>
                                          <p:attrName>style.visibility</p:attrName>
                                        </p:attrNameLst>
                                      </p:cBhvr>
                                      <p:to>
                                        <p:strVal val="visible"/>
                                      </p:to>
                                    </p:set>
                                    <p:animEffect transition="in" filter="wipe(down)">
                                      <p:cBhvr>
                                        <p:cTn id="101" dur="500"/>
                                        <p:tgtEl>
                                          <p:spTgt spid="331"/>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10"/>
                                        </p:tgtEl>
                                        <p:attrNameLst>
                                          <p:attrName>style.visibility</p:attrName>
                                        </p:attrNameLst>
                                      </p:cBhvr>
                                      <p:to>
                                        <p:strVal val="visible"/>
                                      </p:to>
                                    </p:set>
                                    <p:anim calcmode="lin" valueType="num">
                                      <p:cBhvr>
                                        <p:cTn id="106" dur="500" fill="hold"/>
                                        <p:tgtEl>
                                          <p:spTgt spid="10"/>
                                        </p:tgtEl>
                                        <p:attrNameLst>
                                          <p:attrName>ppt_w</p:attrName>
                                        </p:attrNameLst>
                                      </p:cBhvr>
                                      <p:tavLst>
                                        <p:tav tm="0">
                                          <p:val>
                                            <p:fltVal val="0"/>
                                          </p:val>
                                        </p:tav>
                                        <p:tav tm="100000">
                                          <p:val>
                                            <p:strVal val="#ppt_w"/>
                                          </p:val>
                                        </p:tav>
                                      </p:tavLst>
                                    </p:anim>
                                    <p:anim calcmode="lin" valueType="num">
                                      <p:cBhvr>
                                        <p:cTn id="107" dur="500" fill="hold"/>
                                        <p:tgtEl>
                                          <p:spTgt spid="10"/>
                                        </p:tgtEl>
                                        <p:attrNameLst>
                                          <p:attrName>ppt_h</p:attrName>
                                        </p:attrNameLst>
                                      </p:cBhvr>
                                      <p:tavLst>
                                        <p:tav tm="0">
                                          <p:val>
                                            <p:fltVal val="0"/>
                                          </p:val>
                                        </p:tav>
                                        <p:tav tm="100000">
                                          <p:val>
                                            <p:strVal val="#ppt_h"/>
                                          </p:val>
                                        </p:tav>
                                      </p:tavLst>
                                    </p:anim>
                                    <p:animEffect transition="in" filter="fade">
                                      <p:cBhvr>
                                        <p:cTn id="108" dur="500"/>
                                        <p:tgtEl>
                                          <p:spTgt spid="10"/>
                                        </p:tgtEl>
                                      </p:cBhvr>
                                    </p:animEffect>
                                  </p:childTnLst>
                                </p:cTn>
                              </p:par>
                            </p:childTnLst>
                          </p:cTn>
                        </p:par>
                        <p:par>
                          <p:cTn id="109" fill="hold">
                            <p:stCondLst>
                              <p:cond delay="500"/>
                            </p:stCondLst>
                            <p:childTnLst>
                              <p:par>
                                <p:cTn id="110" presetID="53" presetClass="entr" presetSubtype="16" fill="hold" nodeType="afterEffect">
                                  <p:stCondLst>
                                    <p:cond delay="0"/>
                                  </p:stCondLst>
                                  <p:childTnLst>
                                    <p:set>
                                      <p:cBhvr>
                                        <p:cTn id="111" dur="1" fill="hold">
                                          <p:stCondLst>
                                            <p:cond delay="0"/>
                                          </p:stCondLst>
                                        </p:cTn>
                                        <p:tgtEl>
                                          <p:spTgt spid="66"/>
                                        </p:tgtEl>
                                        <p:attrNameLst>
                                          <p:attrName>style.visibility</p:attrName>
                                        </p:attrNameLst>
                                      </p:cBhvr>
                                      <p:to>
                                        <p:strVal val="visible"/>
                                      </p:to>
                                    </p:set>
                                    <p:anim calcmode="lin" valueType="num">
                                      <p:cBhvr>
                                        <p:cTn id="112" dur="500" fill="hold"/>
                                        <p:tgtEl>
                                          <p:spTgt spid="66"/>
                                        </p:tgtEl>
                                        <p:attrNameLst>
                                          <p:attrName>ppt_w</p:attrName>
                                        </p:attrNameLst>
                                      </p:cBhvr>
                                      <p:tavLst>
                                        <p:tav tm="0">
                                          <p:val>
                                            <p:fltVal val="0"/>
                                          </p:val>
                                        </p:tav>
                                        <p:tav tm="100000">
                                          <p:val>
                                            <p:strVal val="#ppt_w"/>
                                          </p:val>
                                        </p:tav>
                                      </p:tavLst>
                                    </p:anim>
                                    <p:anim calcmode="lin" valueType="num">
                                      <p:cBhvr>
                                        <p:cTn id="113" dur="500" fill="hold"/>
                                        <p:tgtEl>
                                          <p:spTgt spid="66"/>
                                        </p:tgtEl>
                                        <p:attrNameLst>
                                          <p:attrName>ppt_h</p:attrName>
                                        </p:attrNameLst>
                                      </p:cBhvr>
                                      <p:tavLst>
                                        <p:tav tm="0">
                                          <p:val>
                                            <p:fltVal val="0"/>
                                          </p:val>
                                        </p:tav>
                                        <p:tav tm="100000">
                                          <p:val>
                                            <p:strVal val="#ppt_h"/>
                                          </p:val>
                                        </p:tav>
                                      </p:tavLst>
                                    </p:anim>
                                    <p:animEffect transition="in" filter="fade">
                                      <p:cBhvr>
                                        <p:cTn id="114" dur="500"/>
                                        <p:tgtEl>
                                          <p:spTgt spid="66"/>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wipe(down)">
                                      <p:cBhvr>
                                        <p:cTn id="118" dur="500"/>
                                        <p:tgtEl>
                                          <p:spTgt spid="48"/>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nodeType="clickEffect">
                                  <p:stCondLst>
                                    <p:cond delay="0"/>
                                  </p:stCondLst>
                                  <p:childTnLst>
                                    <p:set>
                                      <p:cBhvr>
                                        <p:cTn id="122" dur="1" fill="hold">
                                          <p:stCondLst>
                                            <p:cond delay="0"/>
                                          </p:stCondLst>
                                        </p:cTn>
                                        <p:tgtEl>
                                          <p:spTgt spid="33010"/>
                                        </p:tgtEl>
                                        <p:attrNameLst>
                                          <p:attrName>style.visibility</p:attrName>
                                        </p:attrNameLst>
                                      </p:cBhvr>
                                      <p:to>
                                        <p:strVal val="visible"/>
                                      </p:to>
                                    </p:set>
                                    <p:anim calcmode="lin" valueType="num">
                                      <p:cBhvr>
                                        <p:cTn id="123" dur="500" fill="hold"/>
                                        <p:tgtEl>
                                          <p:spTgt spid="33010"/>
                                        </p:tgtEl>
                                        <p:attrNameLst>
                                          <p:attrName>ppt_w</p:attrName>
                                        </p:attrNameLst>
                                      </p:cBhvr>
                                      <p:tavLst>
                                        <p:tav tm="0">
                                          <p:val>
                                            <p:fltVal val="0"/>
                                          </p:val>
                                        </p:tav>
                                        <p:tav tm="100000">
                                          <p:val>
                                            <p:strVal val="#ppt_w"/>
                                          </p:val>
                                        </p:tav>
                                      </p:tavLst>
                                    </p:anim>
                                    <p:anim calcmode="lin" valueType="num">
                                      <p:cBhvr>
                                        <p:cTn id="124" dur="500" fill="hold"/>
                                        <p:tgtEl>
                                          <p:spTgt spid="33010"/>
                                        </p:tgtEl>
                                        <p:attrNameLst>
                                          <p:attrName>ppt_h</p:attrName>
                                        </p:attrNameLst>
                                      </p:cBhvr>
                                      <p:tavLst>
                                        <p:tav tm="0">
                                          <p:val>
                                            <p:fltVal val="0"/>
                                          </p:val>
                                        </p:tav>
                                        <p:tav tm="100000">
                                          <p:val>
                                            <p:strVal val="#ppt_h"/>
                                          </p:val>
                                        </p:tav>
                                      </p:tavLst>
                                    </p:anim>
                                    <p:animEffect transition="in" filter="fade">
                                      <p:cBhvr>
                                        <p:cTn id="125" dur="500"/>
                                        <p:tgtEl>
                                          <p:spTgt spid="33010"/>
                                        </p:tgtEl>
                                      </p:cBhvr>
                                    </p:animEffect>
                                  </p:childTnLst>
                                </p:cTn>
                              </p:par>
                              <p:par>
                                <p:cTn id="126" presetID="53" presetClass="entr" presetSubtype="16" fill="hold" nodeType="withEffect">
                                  <p:stCondLst>
                                    <p:cond delay="0"/>
                                  </p:stCondLst>
                                  <p:childTnLst>
                                    <p:set>
                                      <p:cBhvr>
                                        <p:cTn id="127" dur="1" fill="hold">
                                          <p:stCondLst>
                                            <p:cond delay="0"/>
                                          </p:stCondLst>
                                        </p:cTn>
                                        <p:tgtEl>
                                          <p:spTgt spid="33009"/>
                                        </p:tgtEl>
                                        <p:attrNameLst>
                                          <p:attrName>style.visibility</p:attrName>
                                        </p:attrNameLst>
                                      </p:cBhvr>
                                      <p:to>
                                        <p:strVal val="visible"/>
                                      </p:to>
                                    </p:set>
                                    <p:anim calcmode="lin" valueType="num">
                                      <p:cBhvr>
                                        <p:cTn id="128" dur="500" fill="hold"/>
                                        <p:tgtEl>
                                          <p:spTgt spid="33009"/>
                                        </p:tgtEl>
                                        <p:attrNameLst>
                                          <p:attrName>ppt_w</p:attrName>
                                        </p:attrNameLst>
                                      </p:cBhvr>
                                      <p:tavLst>
                                        <p:tav tm="0">
                                          <p:val>
                                            <p:fltVal val="0"/>
                                          </p:val>
                                        </p:tav>
                                        <p:tav tm="100000">
                                          <p:val>
                                            <p:strVal val="#ppt_w"/>
                                          </p:val>
                                        </p:tav>
                                      </p:tavLst>
                                    </p:anim>
                                    <p:anim calcmode="lin" valueType="num">
                                      <p:cBhvr>
                                        <p:cTn id="129" dur="500" fill="hold"/>
                                        <p:tgtEl>
                                          <p:spTgt spid="33009"/>
                                        </p:tgtEl>
                                        <p:attrNameLst>
                                          <p:attrName>ppt_h</p:attrName>
                                        </p:attrNameLst>
                                      </p:cBhvr>
                                      <p:tavLst>
                                        <p:tav tm="0">
                                          <p:val>
                                            <p:fltVal val="0"/>
                                          </p:val>
                                        </p:tav>
                                        <p:tav tm="100000">
                                          <p:val>
                                            <p:strVal val="#ppt_h"/>
                                          </p:val>
                                        </p:tav>
                                      </p:tavLst>
                                    </p:anim>
                                    <p:animEffect transition="in" filter="fade">
                                      <p:cBhvr>
                                        <p:cTn id="130" dur="500"/>
                                        <p:tgtEl>
                                          <p:spTgt spid="33009"/>
                                        </p:tgtEl>
                                      </p:cBhvr>
                                    </p:animEffect>
                                  </p:childTnLst>
                                </p:cTn>
                              </p:par>
                            </p:childTnLst>
                          </p:cTn>
                        </p:par>
                        <p:par>
                          <p:cTn id="131" fill="hold">
                            <p:stCondLst>
                              <p:cond delay="500"/>
                            </p:stCondLst>
                            <p:childTnLst>
                              <p:par>
                                <p:cTn id="132" presetID="22" presetClass="entr" presetSubtype="2" fill="hold" nodeType="after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wipe(right)">
                                      <p:cBhvr>
                                        <p:cTn id="134" dur="500"/>
                                        <p:tgtEl>
                                          <p:spTgt spid="32"/>
                                        </p:tgtEl>
                                      </p:cBhvr>
                                    </p:animEffect>
                                  </p:childTnLst>
                                </p:cTn>
                              </p:par>
                              <p:par>
                                <p:cTn id="135" presetID="22" presetClass="entr" presetSubtype="2"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wipe(right)">
                                      <p:cBhvr>
                                        <p:cTn id="137" dur="500"/>
                                        <p:tgtEl>
                                          <p:spTgt spid="33"/>
                                        </p:tgtEl>
                                      </p:cBhvr>
                                    </p:animEffect>
                                  </p:childTnLst>
                                </p:cTn>
                              </p:par>
                            </p:childTnLst>
                          </p:cTn>
                        </p:par>
                        <p:par>
                          <p:cTn id="138" fill="hold">
                            <p:stCondLst>
                              <p:cond delay="1000"/>
                            </p:stCondLst>
                            <p:childTnLst>
                              <p:par>
                                <p:cTn id="139" presetID="22" presetClass="entr" presetSubtype="2" fill="hold" nodeType="afterEffect">
                                  <p:stCondLst>
                                    <p:cond delay="0"/>
                                  </p:stCondLst>
                                  <p:childTnLst>
                                    <p:set>
                                      <p:cBhvr>
                                        <p:cTn id="140" dur="1" fill="hold">
                                          <p:stCondLst>
                                            <p:cond delay="0"/>
                                          </p:stCondLst>
                                        </p:cTn>
                                        <p:tgtEl>
                                          <p:spTgt spid="345"/>
                                        </p:tgtEl>
                                        <p:attrNameLst>
                                          <p:attrName>style.visibility</p:attrName>
                                        </p:attrNameLst>
                                      </p:cBhvr>
                                      <p:to>
                                        <p:strVal val="visible"/>
                                      </p:to>
                                    </p:set>
                                    <p:animEffect transition="in" filter="wipe(right)">
                                      <p:cBhvr>
                                        <p:cTn id="141" dur="500"/>
                                        <p:tgtEl>
                                          <p:spTgt spid="345"/>
                                        </p:tgtEl>
                                      </p:cBhvr>
                                    </p:animEffect>
                                  </p:childTnLst>
                                </p:cTn>
                              </p:par>
                              <p:par>
                                <p:cTn id="142" presetID="22" presetClass="entr" presetSubtype="2" fill="hold" nodeType="withEffect">
                                  <p:stCondLst>
                                    <p:cond delay="0"/>
                                  </p:stCondLst>
                                  <p:childTnLst>
                                    <p:set>
                                      <p:cBhvr>
                                        <p:cTn id="143" dur="1" fill="hold">
                                          <p:stCondLst>
                                            <p:cond delay="0"/>
                                          </p:stCondLst>
                                        </p:cTn>
                                        <p:tgtEl>
                                          <p:spTgt spid="348"/>
                                        </p:tgtEl>
                                        <p:attrNameLst>
                                          <p:attrName>style.visibility</p:attrName>
                                        </p:attrNameLst>
                                      </p:cBhvr>
                                      <p:to>
                                        <p:strVal val="visible"/>
                                      </p:to>
                                    </p:set>
                                    <p:animEffect transition="in" filter="wipe(right)">
                                      <p:cBhvr>
                                        <p:cTn id="144" dur="500"/>
                                        <p:tgtEl>
                                          <p:spTgt spid="348"/>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2" fill="hold" nodeType="clickEffect">
                                  <p:stCondLst>
                                    <p:cond delay="0"/>
                                  </p:stCondLst>
                                  <p:childTnLst>
                                    <p:set>
                                      <p:cBhvr>
                                        <p:cTn id="148" dur="1" fill="hold">
                                          <p:stCondLst>
                                            <p:cond delay="0"/>
                                          </p:stCondLst>
                                        </p:cTn>
                                        <p:tgtEl>
                                          <p:spTgt spid="56"/>
                                        </p:tgtEl>
                                        <p:attrNameLst>
                                          <p:attrName>style.visibility</p:attrName>
                                        </p:attrNameLst>
                                      </p:cBhvr>
                                      <p:to>
                                        <p:strVal val="visible"/>
                                      </p:to>
                                    </p:set>
                                    <p:animEffect transition="in" filter="wipe(right)">
                                      <p:cBhvr>
                                        <p:cTn id="149" dur="500"/>
                                        <p:tgtEl>
                                          <p:spTgt spid="56"/>
                                        </p:tgtEl>
                                      </p:cBhvr>
                                    </p:animEffect>
                                  </p:childTnLst>
                                </p:cTn>
                              </p:par>
                              <p:par>
                                <p:cTn id="150" presetID="22" presetClass="entr" presetSubtype="2" fill="hold"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wipe(right)">
                                      <p:cBhvr>
                                        <p:cTn id="152" dur="500"/>
                                        <p:tgtEl>
                                          <p:spTgt spid="57"/>
                                        </p:tgtEl>
                                      </p:cBhvr>
                                    </p:animEffect>
                                  </p:childTnLst>
                                </p:cTn>
                              </p:par>
                            </p:childTnLst>
                          </p:cTn>
                        </p:par>
                      </p:childTnLst>
                    </p:cTn>
                  </p:par>
                  <p:par>
                    <p:cTn id="153" fill="hold">
                      <p:stCondLst>
                        <p:cond delay="indefinite"/>
                      </p:stCondLst>
                      <p:childTnLst>
                        <p:par>
                          <p:cTn id="154" fill="hold">
                            <p:stCondLst>
                              <p:cond delay="0"/>
                            </p:stCondLst>
                            <p:childTnLst>
                              <p:par>
                                <p:cTn id="155" presetID="53" presetClass="entr" presetSubtype="16" fill="hold" nodeType="clickEffect">
                                  <p:stCondLst>
                                    <p:cond delay="0"/>
                                  </p:stCondLst>
                                  <p:childTnLst>
                                    <p:set>
                                      <p:cBhvr>
                                        <p:cTn id="156" dur="1" fill="hold">
                                          <p:stCondLst>
                                            <p:cond delay="0"/>
                                          </p:stCondLst>
                                        </p:cTn>
                                        <p:tgtEl>
                                          <p:spTgt spid="55"/>
                                        </p:tgtEl>
                                        <p:attrNameLst>
                                          <p:attrName>style.visibility</p:attrName>
                                        </p:attrNameLst>
                                      </p:cBhvr>
                                      <p:to>
                                        <p:strVal val="visible"/>
                                      </p:to>
                                    </p:set>
                                    <p:anim calcmode="lin" valueType="num">
                                      <p:cBhvr>
                                        <p:cTn id="157" dur="500" fill="hold"/>
                                        <p:tgtEl>
                                          <p:spTgt spid="55"/>
                                        </p:tgtEl>
                                        <p:attrNameLst>
                                          <p:attrName>ppt_w</p:attrName>
                                        </p:attrNameLst>
                                      </p:cBhvr>
                                      <p:tavLst>
                                        <p:tav tm="0">
                                          <p:val>
                                            <p:fltVal val="0"/>
                                          </p:val>
                                        </p:tav>
                                        <p:tav tm="100000">
                                          <p:val>
                                            <p:strVal val="#ppt_w"/>
                                          </p:val>
                                        </p:tav>
                                      </p:tavLst>
                                    </p:anim>
                                    <p:anim calcmode="lin" valueType="num">
                                      <p:cBhvr>
                                        <p:cTn id="158" dur="500" fill="hold"/>
                                        <p:tgtEl>
                                          <p:spTgt spid="55"/>
                                        </p:tgtEl>
                                        <p:attrNameLst>
                                          <p:attrName>ppt_h</p:attrName>
                                        </p:attrNameLst>
                                      </p:cBhvr>
                                      <p:tavLst>
                                        <p:tav tm="0">
                                          <p:val>
                                            <p:fltVal val="0"/>
                                          </p:val>
                                        </p:tav>
                                        <p:tav tm="100000">
                                          <p:val>
                                            <p:strVal val="#ppt_h"/>
                                          </p:val>
                                        </p:tav>
                                      </p:tavLst>
                                    </p:anim>
                                    <p:animEffect transition="in" filter="fade">
                                      <p:cBhvr>
                                        <p:cTn id="159" dur="500"/>
                                        <p:tgtEl>
                                          <p:spTgt spid="55"/>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1" fill="hold" nodeType="clickEffect">
                                  <p:stCondLst>
                                    <p:cond delay="0"/>
                                  </p:stCondLst>
                                  <p:childTnLst>
                                    <p:set>
                                      <p:cBhvr>
                                        <p:cTn id="163" dur="1" fill="hold">
                                          <p:stCondLst>
                                            <p:cond delay="0"/>
                                          </p:stCondLst>
                                        </p:cTn>
                                        <p:tgtEl>
                                          <p:spTgt spid="58"/>
                                        </p:tgtEl>
                                        <p:attrNameLst>
                                          <p:attrName>style.visibility</p:attrName>
                                        </p:attrNameLst>
                                      </p:cBhvr>
                                      <p:to>
                                        <p:strVal val="visible"/>
                                      </p:to>
                                    </p:set>
                                    <p:animEffect transition="in" filter="wipe(up)">
                                      <p:cBhvr>
                                        <p:cTn id="164" dur="2000"/>
                                        <p:tgtEl>
                                          <p:spTgt spid="58"/>
                                        </p:tgtEl>
                                      </p:cBhvr>
                                    </p:animEffect>
                                  </p:childTnLst>
                                </p:cTn>
                              </p:par>
                            </p:childTnLst>
                          </p:cTn>
                        </p:par>
                      </p:childTnLst>
                    </p:cTn>
                  </p:par>
                  <p:par>
                    <p:cTn id="165" fill="hold">
                      <p:stCondLst>
                        <p:cond delay="indefinite"/>
                      </p:stCondLst>
                      <p:childTnLst>
                        <p:par>
                          <p:cTn id="166" fill="hold">
                            <p:stCondLst>
                              <p:cond delay="0"/>
                            </p:stCondLst>
                            <p:childTnLst>
                              <p:par>
                                <p:cTn id="167" presetID="53" presetClass="entr" presetSubtype="16" fill="hold" nodeType="clickEffect">
                                  <p:stCondLst>
                                    <p:cond delay="0"/>
                                  </p:stCondLst>
                                  <p:childTnLst>
                                    <p:set>
                                      <p:cBhvr>
                                        <p:cTn id="168" dur="1" fill="hold">
                                          <p:stCondLst>
                                            <p:cond delay="0"/>
                                          </p:stCondLst>
                                        </p:cTn>
                                        <p:tgtEl>
                                          <p:spTgt spid="52"/>
                                        </p:tgtEl>
                                        <p:attrNameLst>
                                          <p:attrName>style.visibility</p:attrName>
                                        </p:attrNameLst>
                                      </p:cBhvr>
                                      <p:to>
                                        <p:strVal val="visible"/>
                                      </p:to>
                                    </p:set>
                                    <p:anim calcmode="lin" valueType="num">
                                      <p:cBhvr>
                                        <p:cTn id="169" dur="500" fill="hold"/>
                                        <p:tgtEl>
                                          <p:spTgt spid="52"/>
                                        </p:tgtEl>
                                        <p:attrNameLst>
                                          <p:attrName>ppt_w</p:attrName>
                                        </p:attrNameLst>
                                      </p:cBhvr>
                                      <p:tavLst>
                                        <p:tav tm="0">
                                          <p:val>
                                            <p:fltVal val="0"/>
                                          </p:val>
                                        </p:tav>
                                        <p:tav tm="100000">
                                          <p:val>
                                            <p:strVal val="#ppt_w"/>
                                          </p:val>
                                        </p:tav>
                                      </p:tavLst>
                                    </p:anim>
                                    <p:anim calcmode="lin" valueType="num">
                                      <p:cBhvr>
                                        <p:cTn id="170" dur="500" fill="hold"/>
                                        <p:tgtEl>
                                          <p:spTgt spid="52"/>
                                        </p:tgtEl>
                                        <p:attrNameLst>
                                          <p:attrName>ppt_h</p:attrName>
                                        </p:attrNameLst>
                                      </p:cBhvr>
                                      <p:tavLst>
                                        <p:tav tm="0">
                                          <p:val>
                                            <p:fltVal val="0"/>
                                          </p:val>
                                        </p:tav>
                                        <p:tav tm="100000">
                                          <p:val>
                                            <p:strVal val="#ppt_h"/>
                                          </p:val>
                                        </p:tav>
                                      </p:tavLst>
                                    </p:anim>
                                    <p:animEffect transition="in" filter="fade">
                                      <p:cBhvr>
                                        <p:cTn id="171" dur="500"/>
                                        <p:tgtEl>
                                          <p:spTgt spid="52"/>
                                        </p:tgtEl>
                                      </p:cBhvr>
                                    </p:animEffect>
                                  </p:childTnLst>
                                </p:cTn>
                              </p:par>
                              <p:par>
                                <p:cTn id="172" presetID="53" presetClass="entr" presetSubtype="16" fill="hold" nodeType="withEffect">
                                  <p:stCondLst>
                                    <p:cond delay="0"/>
                                  </p:stCondLst>
                                  <p:childTnLst>
                                    <p:set>
                                      <p:cBhvr>
                                        <p:cTn id="173" dur="1" fill="hold">
                                          <p:stCondLst>
                                            <p:cond delay="0"/>
                                          </p:stCondLst>
                                        </p:cTn>
                                        <p:tgtEl>
                                          <p:spTgt spid="51"/>
                                        </p:tgtEl>
                                        <p:attrNameLst>
                                          <p:attrName>style.visibility</p:attrName>
                                        </p:attrNameLst>
                                      </p:cBhvr>
                                      <p:to>
                                        <p:strVal val="visible"/>
                                      </p:to>
                                    </p:set>
                                    <p:anim calcmode="lin" valueType="num">
                                      <p:cBhvr>
                                        <p:cTn id="174" dur="500" fill="hold"/>
                                        <p:tgtEl>
                                          <p:spTgt spid="51"/>
                                        </p:tgtEl>
                                        <p:attrNameLst>
                                          <p:attrName>ppt_w</p:attrName>
                                        </p:attrNameLst>
                                      </p:cBhvr>
                                      <p:tavLst>
                                        <p:tav tm="0">
                                          <p:val>
                                            <p:fltVal val="0"/>
                                          </p:val>
                                        </p:tav>
                                        <p:tav tm="100000">
                                          <p:val>
                                            <p:strVal val="#ppt_w"/>
                                          </p:val>
                                        </p:tav>
                                      </p:tavLst>
                                    </p:anim>
                                    <p:anim calcmode="lin" valueType="num">
                                      <p:cBhvr>
                                        <p:cTn id="175" dur="500" fill="hold"/>
                                        <p:tgtEl>
                                          <p:spTgt spid="51"/>
                                        </p:tgtEl>
                                        <p:attrNameLst>
                                          <p:attrName>ppt_h</p:attrName>
                                        </p:attrNameLst>
                                      </p:cBhvr>
                                      <p:tavLst>
                                        <p:tav tm="0">
                                          <p:val>
                                            <p:fltVal val="0"/>
                                          </p:val>
                                        </p:tav>
                                        <p:tav tm="100000">
                                          <p:val>
                                            <p:strVal val="#ppt_h"/>
                                          </p:val>
                                        </p:tav>
                                      </p:tavLst>
                                    </p:anim>
                                    <p:animEffect transition="in" filter="fade">
                                      <p:cBhvr>
                                        <p:cTn id="176" dur="500"/>
                                        <p:tgtEl>
                                          <p:spTgt spid="51"/>
                                        </p:tgtEl>
                                      </p:cBhvr>
                                    </p:animEffect>
                                  </p:childTnLst>
                                </p:cTn>
                              </p:par>
                            </p:childTnLst>
                          </p:cTn>
                        </p:par>
                        <p:par>
                          <p:cTn id="177" fill="hold">
                            <p:stCondLst>
                              <p:cond delay="500"/>
                            </p:stCondLst>
                            <p:childTnLst>
                              <p:par>
                                <p:cTn id="178" presetID="22" presetClass="entr" presetSubtype="4" fill="hold" nodeType="afterEffect">
                                  <p:stCondLst>
                                    <p:cond delay="0"/>
                                  </p:stCondLst>
                                  <p:childTnLst>
                                    <p:set>
                                      <p:cBhvr>
                                        <p:cTn id="179" dur="1" fill="hold">
                                          <p:stCondLst>
                                            <p:cond delay="0"/>
                                          </p:stCondLst>
                                        </p:cTn>
                                        <p:tgtEl>
                                          <p:spTgt spid="53"/>
                                        </p:tgtEl>
                                        <p:attrNameLst>
                                          <p:attrName>style.visibility</p:attrName>
                                        </p:attrNameLst>
                                      </p:cBhvr>
                                      <p:to>
                                        <p:strVal val="visible"/>
                                      </p:to>
                                    </p:set>
                                    <p:animEffect transition="in" filter="wipe(down)">
                                      <p:cBhvr>
                                        <p:cTn id="180" dur="500"/>
                                        <p:tgtEl>
                                          <p:spTgt spid="53"/>
                                        </p:tgtEl>
                                      </p:cBhvr>
                                    </p:animEffect>
                                  </p:childTnLst>
                                </p:cTn>
                              </p:par>
                            </p:childTnLst>
                          </p:cTn>
                        </p:par>
                        <p:par>
                          <p:cTn id="181" fill="hold">
                            <p:stCondLst>
                              <p:cond delay="1000"/>
                            </p:stCondLst>
                            <p:childTnLst>
                              <p:par>
                                <p:cTn id="182" presetID="22" presetClass="entr" presetSubtype="4" fill="hold" nodeType="afterEffect">
                                  <p:stCondLst>
                                    <p:cond delay="0"/>
                                  </p:stCondLst>
                                  <p:childTnLst>
                                    <p:set>
                                      <p:cBhvr>
                                        <p:cTn id="183" dur="1" fill="hold">
                                          <p:stCondLst>
                                            <p:cond delay="0"/>
                                          </p:stCondLst>
                                        </p:cTn>
                                        <p:tgtEl>
                                          <p:spTgt spid="54"/>
                                        </p:tgtEl>
                                        <p:attrNameLst>
                                          <p:attrName>style.visibility</p:attrName>
                                        </p:attrNameLst>
                                      </p:cBhvr>
                                      <p:to>
                                        <p:strVal val="visible"/>
                                      </p:to>
                                    </p:set>
                                    <p:animEffect transition="in" filter="wipe(down)">
                                      <p:cBhvr>
                                        <p:cTn id="18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02DCA88-ABB1-4B2B-B52E-9F1A5BAEDC84}"/>
              </a:ext>
            </a:extLst>
          </p:cNvPr>
          <p:cNvPicPr>
            <a:picLocks noChangeAspect="1"/>
          </p:cNvPicPr>
          <p:nvPr/>
        </p:nvPicPr>
        <p:blipFill>
          <a:blip r:embed="rId3"/>
          <a:stretch>
            <a:fillRect/>
          </a:stretch>
        </p:blipFill>
        <p:spPr>
          <a:xfrm>
            <a:off x="4741097" y="873976"/>
            <a:ext cx="2515400" cy="5486468"/>
          </a:xfrm>
          <a:prstGeom prst="rect">
            <a:avLst/>
          </a:prstGeom>
        </p:spPr>
      </p:pic>
      <p:sp>
        <p:nvSpPr>
          <p:cNvPr id="7" name="Title 6">
            <a:extLst>
              <a:ext uri="{FF2B5EF4-FFF2-40B4-BE49-F238E27FC236}">
                <a16:creationId xmlns:a16="http://schemas.microsoft.com/office/drawing/2014/main" id="{E49B5DDE-5765-4F7D-8CA0-8B3A890CB58D}"/>
              </a:ext>
            </a:extLst>
          </p:cNvPr>
          <p:cNvSpPr>
            <a:spLocks noGrp="1"/>
          </p:cNvSpPr>
          <p:nvPr>
            <p:ph type="title"/>
          </p:nvPr>
        </p:nvSpPr>
        <p:spPr/>
        <p:txBody>
          <a:bodyPr>
            <a:normAutofit/>
          </a:bodyPr>
          <a:lstStyle/>
          <a:p>
            <a:r>
              <a:rPr lang="en-GB" dirty="0"/>
              <a:t>Third party cloud Integration</a:t>
            </a:r>
          </a:p>
        </p:txBody>
      </p:sp>
      <p:sp>
        <p:nvSpPr>
          <p:cNvPr id="15" name="Date Placeholder 14">
            <a:extLst>
              <a:ext uri="{FF2B5EF4-FFF2-40B4-BE49-F238E27FC236}">
                <a16:creationId xmlns:a16="http://schemas.microsoft.com/office/drawing/2014/main" id="{8B3ED42A-2005-4032-814B-4EB9FF4F65F2}"/>
              </a:ext>
            </a:extLst>
          </p:cNvPr>
          <p:cNvSpPr>
            <a:spLocks noGrp="1"/>
          </p:cNvSpPr>
          <p:nvPr>
            <p:ph type="dt" sz="half" idx="10"/>
          </p:nvPr>
        </p:nvSpPr>
        <p:spPr/>
        <p:txBody>
          <a:bodyPr/>
          <a:lstStyle/>
          <a:p>
            <a:r>
              <a:rPr lang="en-US" noProof="0"/>
              <a:t>17 March, 2022</a:t>
            </a:r>
            <a:endParaRPr lang="en-GB" noProof="0" dirty="0"/>
          </a:p>
        </p:txBody>
      </p:sp>
      <p:sp>
        <p:nvSpPr>
          <p:cNvPr id="16" name="Footer Placeholder 15">
            <a:extLst>
              <a:ext uri="{FF2B5EF4-FFF2-40B4-BE49-F238E27FC236}">
                <a16:creationId xmlns:a16="http://schemas.microsoft.com/office/drawing/2014/main" id="{0024BF4E-D461-4272-B382-EDDCF850B2B2}"/>
              </a:ext>
            </a:extLst>
          </p:cNvPr>
          <p:cNvSpPr>
            <a:spLocks noGrp="1"/>
          </p:cNvSpPr>
          <p:nvPr>
            <p:ph type="ftr" sz="quarter" idx="11"/>
          </p:nvPr>
        </p:nvSpPr>
        <p:spPr/>
        <p:txBody>
          <a:bodyPr/>
          <a:lstStyle/>
          <a:p>
            <a:r>
              <a:rPr lang="en-GB" noProof="0"/>
              <a:t>©2022 Pexip® AS. All Rights Reserved</a:t>
            </a:r>
            <a:endParaRPr lang="en-GB" noProof="0" dirty="0"/>
          </a:p>
        </p:txBody>
      </p:sp>
      <p:sp>
        <p:nvSpPr>
          <p:cNvPr id="17" name="Slide Number Placeholder 16">
            <a:extLst>
              <a:ext uri="{FF2B5EF4-FFF2-40B4-BE49-F238E27FC236}">
                <a16:creationId xmlns:a16="http://schemas.microsoft.com/office/drawing/2014/main" id="{F5B1073E-25F1-4A8A-BFA2-40AE58417FC6}"/>
              </a:ext>
            </a:extLst>
          </p:cNvPr>
          <p:cNvSpPr>
            <a:spLocks noGrp="1"/>
          </p:cNvSpPr>
          <p:nvPr>
            <p:ph type="sldNum" sz="quarter" idx="12"/>
          </p:nvPr>
        </p:nvSpPr>
        <p:spPr/>
        <p:txBody>
          <a:bodyPr/>
          <a:lstStyle/>
          <a:p>
            <a:fld id="{AF82C51F-475B-4DE1-B4BE-74973CDCE049}" type="slidenum">
              <a:rPr lang="en-GB" noProof="0" smtClean="0"/>
              <a:pPr/>
              <a:t>11</a:t>
            </a:fld>
            <a:endParaRPr lang="en-GB" noProof="0" dirty="0"/>
          </a:p>
        </p:txBody>
      </p:sp>
      <p:pic>
        <p:nvPicPr>
          <p:cNvPr id="32998" name="Picture 32997">
            <a:extLst>
              <a:ext uri="{FF2B5EF4-FFF2-40B4-BE49-F238E27FC236}">
                <a16:creationId xmlns:a16="http://schemas.microsoft.com/office/drawing/2014/main" id="{60E042C9-6F07-4E6A-81E9-3409A7237F6F}"/>
              </a:ext>
            </a:extLst>
          </p:cNvPr>
          <p:cNvPicPr>
            <a:picLocks noChangeAspect="1"/>
          </p:cNvPicPr>
          <p:nvPr/>
        </p:nvPicPr>
        <p:blipFill>
          <a:blip r:embed="rId3"/>
          <a:stretch>
            <a:fillRect/>
          </a:stretch>
        </p:blipFill>
        <p:spPr>
          <a:xfrm>
            <a:off x="457149" y="873978"/>
            <a:ext cx="4197530" cy="5486468"/>
          </a:xfrm>
          <a:prstGeom prst="rect">
            <a:avLst/>
          </a:prstGeom>
        </p:spPr>
      </p:pic>
      <p:pic>
        <p:nvPicPr>
          <p:cNvPr id="30722" name="Picture 2" descr="2U Rackmount Servers - Thinkmate">
            <a:extLst>
              <a:ext uri="{FF2B5EF4-FFF2-40B4-BE49-F238E27FC236}">
                <a16:creationId xmlns:a16="http://schemas.microsoft.com/office/drawing/2014/main" id="{91F71123-722C-4B9C-B7D2-2A6BDC26A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73" y="2425562"/>
            <a:ext cx="6549498" cy="2187807"/>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a:extLst>
              <a:ext uri="{FF2B5EF4-FFF2-40B4-BE49-F238E27FC236}">
                <a16:creationId xmlns:a16="http://schemas.microsoft.com/office/drawing/2014/main" id="{F3F331A5-9F03-43BD-AC8E-5BCF7CE0CB43}"/>
              </a:ext>
            </a:extLst>
          </p:cNvPr>
          <p:cNvPicPr>
            <a:picLocks noChangeAspect="1"/>
          </p:cNvPicPr>
          <p:nvPr/>
        </p:nvPicPr>
        <p:blipFill>
          <a:blip r:embed="rId5"/>
          <a:stretch>
            <a:fillRect/>
          </a:stretch>
        </p:blipFill>
        <p:spPr>
          <a:xfrm>
            <a:off x="609633" y="1970042"/>
            <a:ext cx="3771557" cy="3294339"/>
          </a:xfrm>
          <a:prstGeom prst="rect">
            <a:avLst/>
          </a:prstGeom>
        </p:spPr>
      </p:pic>
      <p:pic>
        <p:nvPicPr>
          <p:cNvPr id="33003" name="Picture 33002">
            <a:extLst>
              <a:ext uri="{FF2B5EF4-FFF2-40B4-BE49-F238E27FC236}">
                <a16:creationId xmlns:a16="http://schemas.microsoft.com/office/drawing/2014/main" id="{EC93EEA9-8500-49C4-B65B-758AA14334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2534" y="2335758"/>
            <a:ext cx="1492247" cy="1455703"/>
          </a:xfrm>
          <a:prstGeom prst="rect">
            <a:avLst/>
          </a:prstGeom>
        </p:spPr>
      </p:pic>
      <p:pic>
        <p:nvPicPr>
          <p:cNvPr id="33006" name="Picture 33005">
            <a:extLst>
              <a:ext uri="{FF2B5EF4-FFF2-40B4-BE49-F238E27FC236}">
                <a16:creationId xmlns:a16="http://schemas.microsoft.com/office/drawing/2014/main" id="{670B096F-8BEB-4134-9092-E8B6F9970E5F}"/>
              </a:ext>
            </a:extLst>
          </p:cNvPr>
          <p:cNvPicPr>
            <a:picLocks noChangeAspect="1"/>
          </p:cNvPicPr>
          <p:nvPr/>
        </p:nvPicPr>
        <p:blipFill>
          <a:blip r:embed="rId7"/>
          <a:stretch>
            <a:fillRect/>
          </a:stretch>
        </p:blipFill>
        <p:spPr>
          <a:xfrm>
            <a:off x="4767234" y="1970041"/>
            <a:ext cx="2378390" cy="3294339"/>
          </a:xfrm>
          <a:prstGeom prst="rect">
            <a:avLst/>
          </a:prstGeom>
        </p:spPr>
      </p:pic>
      <p:pic>
        <p:nvPicPr>
          <p:cNvPr id="33009" name="Picture 33008">
            <a:extLst>
              <a:ext uri="{FF2B5EF4-FFF2-40B4-BE49-F238E27FC236}">
                <a16:creationId xmlns:a16="http://schemas.microsoft.com/office/drawing/2014/main" id="{0E99D157-B8E2-4E29-B27A-EE80447FC49D}"/>
              </a:ext>
            </a:extLst>
          </p:cNvPr>
          <p:cNvPicPr>
            <a:picLocks noChangeAspect="1"/>
          </p:cNvPicPr>
          <p:nvPr/>
        </p:nvPicPr>
        <p:blipFill>
          <a:blip r:embed="rId8"/>
          <a:stretch>
            <a:fillRect/>
          </a:stretch>
        </p:blipFill>
        <p:spPr>
          <a:xfrm>
            <a:off x="10040950" y="1512841"/>
            <a:ext cx="1333500" cy="914400"/>
          </a:xfrm>
          <a:prstGeom prst="rect">
            <a:avLst/>
          </a:prstGeom>
        </p:spPr>
      </p:pic>
      <p:pic>
        <p:nvPicPr>
          <p:cNvPr id="33010" name="Picture 33009">
            <a:extLst>
              <a:ext uri="{FF2B5EF4-FFF2-40B4-BE49-F238E27FC236}">
                <a16:creationId xmlns:a16="http://schemas.microsoft.com/office/drawing/2014/main" id="{3029E1E4-445A-4F80-80E8-A718B104AAB2}"/>
              </a:ext>
            </a:extLst>
          </p:cNvPr>
          <p:cNvPicPr>
            <a:picLocks noChangeAspect="1"/>
          </p:cNvPicPr>
          <p:nvPr/>
        </p:nvPicPr>
        <p:blipFill>
          <a:blip r:embed="rId9"/>
          <a:stretch>
            <a:fillRect/>
          </a:stretch>
        </p:blipFill>
        <p:spPr>
          <a:xfrm>
            <a:off x="10174917" y="3129797"/>
            <a:ext cx="962025" cy="1028700"/>
          </a:xfrm>
          <a:prstGeom prst="rect">
            <a:avLst/>
          </a:prstGeom>
        </p:spPr>
      </p:pic>
      <p:grpSp>
        <p:nvGrpSpPr>
          <p:cNvPr id="33015" name="Group 33014">
            <a:extLst>
              <a:ext uri="{FF2B5EF4-FFF2-40B4-BE49-F238E27FC236}">
                <a16:creationId xmlns:a16="http://schemas.microsoft.com/office/drawing/2014/main" id="{6206E9AD-97EF-4430-90F2-A6653CA09161}"/>
              </a:ext>
            </a:extLst>
          </p:cNvPr>
          <p:cNvGrpSpPr/>
          <p:nvPr/>
        </p:nvGrpSpPr>
        <p:grpSpPr>
          <a:xfrm>
            <a:off x="1664992" y="1055641"/>
            <a:ext cx="2759752" cy="1052328"/>
            <a:chOff x="1664992" y="1055641"/>
            <a:chExt cx="2759752" cy="1052328"/>
          </a:xfrm>
        </p:grpSpPr>
        <p:pic>
          <p:nvPicPr>
            <p:cNvPr id="33012" name="Picture 33011">
              <a:extLst>
                <a:ext uri="{FF2B5EF4-FFF2-40B4-BE49-F238E27FC236}">
                  <a16:creationId xmlns:a16="http://schemas.microsoft.com/office/drawing/2014/main" id="{C014C576-2B77-4260-8BDE-33AC72396885}"/>
                </a:ext>
              </a:extLst>
            </p:cNvPr>
            <p:cNvPicPr>
              <a:picLocks noChangeAspect="1"/>
            </p:cNvPicPr>
            <p:nvPr/>
          </p:nvPicPr>
          <p:blipFill>
            <a:blip r:embed="rId10"/>
            <a:stretch>
              <a:fillRect/>
            </a:stretch>
          </p:blipFill>
          <p:spPr>
            <a:xfrm>
              <a:off x="3091244" y="1055641"/>
              <a:ext cx="1333500" cy="914400"/>
            </a:xfrm>
            <a:prstGeom prst="rect">
              <a:avLst/>
            </a:prstGeom>
          </p:spPr>
        </p:pic>
        <p:pic>
          <p:nvPicPr>
            <p:cNvPr id="33013" name="Picture 33012">
              <a:extLst>
                <a:ext uri="{FF2B5EF4-FFF2-40B4-BE49-F238E27FC236}">
                  <a16:creationId xmlns:a16="http://schemas.microsoft.com/office/drawing/2014/main" id="{602FC938-DCDA-414F-BD7F-0D949F06D863}"/>
                </a:ext>
              </a:extLst>
            </p:cNvPr>
            <p:cNvPicPr>
              <a:picLocks noChangeAspect="1"/>
            </p:cNvPicPr>
            <p:nvPr/>
          </p:nvPicPr>
          <p:blipFill>
            <a:blip r:embed="rId11"/>
            <a:stretch>
              <a:fillRect/>
            </a:stretch>
          </p:blipFill>
          <p:spPr>
            <a:xfrm>
              <a:off x="1664992" y="1079269"/>
              <a:ext cx="971550" cy="1028700"/>
            </a:xfrm>
            <a:prstGeom prst="rect">
              <a:avLst/>
            </a:prstGeom>
          </p:spPr>
        </p:pic>
      </p:grpSp>
      <p:pic>
        <p:nvPicPr>
          <p:cNvPr id="33016" name="Picture 33015">
            <a:extLst>
              <a:ext uri="{FF2B5EF4-FFF2-40B4-BE49-F238E27FC236}">
                <a16:creationId xmlns:a16="http://schemas.microsoft.com/office/drawing/2014/main" id="{89ABD53A-BA9F-47FC-87BF-135A01CA9414}"/>
              </a:ext>
            </a:extLst>
          </p:cNvPr>
          <p:cNvPicPr>
            <a:picLocks noChangeAspect="1"/>
          </p:cNvPicPr>
          <p:nvPr/>
        </p:nvPicPr>
        <p:blipFill>
          <a:blip r:embed="rId12"/>
          <a:stretch>
            <a:fillRect/>
          </a:stretch>
        </p:blipFill>
        <p:spPr>
          <a:xfrm>
            <a:off x="2324023" y="2320172"/>
            <a:ext cx="1509405" cy="1471289"/>
          </a:xfrm>
          <a:prstGeom prst="rect">
            <a:avLst/>
          </a:prstGeom>
        </p:spPr>
      </p:pic>
      <p:pic>
        <p:nvPicPr>
          <p:cNvPr id="96" name="Picture 95">
            <a:extLst>
              <a:ext uri="{FF2B5EF4-FFF2-40B4-BE49-F238E27FC236}">
                <a16:creationId xmlns:a16="http://schemas.microsoft.com/office/drawing/2014/main" id="{7E2CAF4C-F6B1-40FF-99AF-A14499352654}"/>
              </a:ext>
            </a:extLst>
          </p:cNvPr>
          <p:cNvPicPr>
            <a:picLocks noChangeAspect="1"/>
          </p:cNvPicPr>
          <p:nvPr/>
        </p:nvPicPr>
        <p:blipFill>
          <a:blip r:embed="rId13"/>
          <a:stretch>
            <a:fillRect/>
          </a:stretch>
        </p:blipFill>
        <p:spPr>
          <a:xfrm>
            <a:off x="2466533" y="2697196"/>
            <a:ext cx="1257311" cy="846768"/>
          </a:xfrm>
          <a:prstGeom prst="rect">
            <a:avLst/>
          </a:prstGeom>
        </p:spPr>
      </p:pic>
      <p:cxnSp>
        <p:nvCxnSpPr>
          <p:cNvPr id="33021" name="Straight Arrow Connector 33020">
            <a:extLst>
              <a:ext uri="{FF2B5EF4-FFF2-40B4-BE49-F238E27FC236}">
                <a16:creationId xmlns:a16="http://schemas.microsoft.com/office/drawing/2014/main" id="{15F0E76D-0713-49DB-90B6-41CC70AD9306}"/>
              </a:ext>
            </a:extLst>
          </p:cNvPr>
          <p:cNvCxnSpPr>
            <a:cxnSpLocks/>
          </p:cNvCxnSpPr>
          <p:nvPr/>
        </p:nvCxnSpPr>
        <p:spPr>
          <a:xfrm flipV="1">
            <a:off x="971550" y="3239110"/>
            <a:ext cx="0" cy="7801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6" name="Straight Arrow Connector 325">
            <a:extLst>
              <a:ext uri="{FF2B5EF4-FFF2-40B4-BE49-F238E27FC236}">
                <a16:creationId xmlns:a16="http://schemas.microsoft.com/office/drawing/2014/main" id="{981F6009-2C80-4469-B411-31410F9870D1}"/>
              </a:ext>
            </a:extLst>
          </p:cNvPr>
          <p:cNvCxnSpPr>
            <a:cxnSpLocks/>
          </p:cNvCxnSpPr>
          <p:nvPr/>
        </p:nvCxnSpPr>
        <p:spPr>
          <a:xfrm flipV="1">
            <a:off x="1301226" y="3770679"/>
            <a:ext cx="1259946" cy="4126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57" name="Picture 256">
            <a:extLst>
              <a:ext uri="{FF2B5EF4-FFF2-40B4-BE49-F238E27FC236}">
                <a16:creationId xmlns:a16="http://schemas.microsoft.com/office/drawing/2014/main" id="{F551C95E-B0C8-4D24-AD9D-C252C1A296D1}"/>
              </a:ext>
            </a:extLst>
          </p:cNvPr>
          <p:cNvPicPr>
            <a:picLocks noChangeAspect="1"/>
          </p:cNvPicPr>
          <p:nvPr/>
        </p:nvPicPr>
        <p:blipFill>
          <a:blip r:embed="rId14"/>
          <a:stretch>
            <a:fillRect/>
          </a:stretch>
        </p:blipFill>
        <p:spPr>
          <a:xfrm>
            <a:off x="4779447" y="2320172"/>
            <a:ext cx="1783138" cy="1471289"/>
          </a:xfrm>
          <a:prstGeom prst="rect">
            <a:avLst/>
          </a:prstGeom>
        </p:spPr>
      </p:pic>
      <p:cxnSp>
        <p:nvCxnSpPr>
          <p:cNvPr id="262" name="Straight Arrow Connector 261">
            <a:extLst>
              <a:ext uri="{FF2B5EF4-FFF2-40B4-BE49-F238E27FC236}">
                <a16:creationId xmlns:a16="http://schemas.microsoft.com/office/drawing/2014/main" id="{73EB08CB-BDB3-4386-9CF1-3E9B87ED8ADC}"/>
              </a:ext>
            </a:extLst>
          </p:cNvPr>
          <p:cNvCxnSpPr>
            <a:cxnSpLocks/>
          </p:cNvCxnSpPr>
          <p:nvPr/>
        </p:nvCxnSpPr>
        <p:spPr>
          <a:xfrm>
            <a:off x="2594504" y="1735382"/>
            <a:ext cx="85998" cy="97664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36" name="Straight Arrow Connector 335">
            <a:extLst>
              <a:ext uri="{FF2B5EF4-FFF2-40B4-BE49-F238E27FC236}">
                <a16:creationId xmlns:a16="http://schemas.microsoft.com/office/drawing/2014/main" id="{F22D0DB1-D827-4458-AE1F-56A65DE5169E}"/>
              </a:ext>
            </a:extLst>
          </p:cNvPr>
          <p:cNvCxnSpPr>
            <a:cxnSpLocks/>
          </p:cNvCxnSpPr>
          <p:nvPr/>
        </p:nvCxnSpPr>
        <p:spPr>
          <a:xfrm flipH="1">
            <a:off x="3462025" y="1735382"/>
            <a:ext cx="63690" cy="97664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45" name="Straight Arrow Connector 344">
            <a:extLst>
              <a:ext uri="{FF2B5EF4-FFF2-40B4-BE49-F238E27FC236}">
                <a16:creationId xmlns:a16="http://schemas.microsoft.com/office/drawing/2014/main" id="{9C9C974C-280A-4E7B-803D-518640C2AEF1}"/>
              </a:ext>
            </a:extLst>
          </p:cNvPr>
          <p:cNvCxnSpPr>
            <a:cxnSpLocks/>
            <a:stCxn id="33009" idx="1"/>
          </p:cNvCxnSpPr>
          <p:nvPr/>
        </p:nvCxnSpPr>
        <p:spPr>
          <a:xfrm flipH="1">
            <a:off x="6339177" y="1970041"/>
            <a:ext cx="3701773" cy="820780"/>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48" name="Straight Arrow Connector 347">
            <a:extLst>
              <a:ext uri="{FF2B5EF4-FFF2-40B4-BE49-F238E27FC236}">
                <a16:creationId xmlns:a16="http://schemas.microsoft.com/office/drawing/2014/main" id="{024DFD91-4A83-4F98-A100-E7B9A4ABFAD1}"/>
              </a:ext>
            </a:extLst>
          </p:cNvPr>
          <p:cNvCxnSpPr>
            <a:cxnSpLocks/>
          </p:cNvCxnSpPr>
          <p:nvPr/>
        </p:nvCxnSpPr>
        <p:spPr>
          <a:xfrm flipH="1" flipV="1">
            <a:off x="6339177" y="2975070"/>
            <a:ext cx="3720639" cy="315275"/>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2" name="Straight Arrow Connector 31">
            <a:extLst>
              <a:ext uri="{FF2B5EF4-FFF2-40B4-BE49-F238E27FC236}">
                <a16:creationId xmlns:a16="http://schemas.microsoft.com/office/drawing/2014/main" id="{18ADE8BB-936C-4B69-909A-82885C7123B1}"/>
              </a:ext>
            </a:extLst>
          </p:cNvPr>
          <p:cNvCxnSpPr>
            <a:cxnSpLocks/>
          </p:cNvCxnSpPr>
          <p:nvPr/>
        </p:nvCxnSpPr>
        <p:spPr>
          <a:xfrm flipH="1">
            <a:off x="6339177" y="1885576"/>
            <a:ext cx="3636593" cy="794087"/>
          </a:xfrm>
          <a:prstGeom prst="straightConnector1">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0288AC-6D40-4CBC-8D74-A00B41923971}"/>
              </a:ext>
            </a:extLst>
          </p:cNvPr>
          <p:cNvCxnSpPr>
            <a:cxnSpLocks/>
          </p:cNvCxnSpPr>
          <p:nvPr/>
        </p:nvCxnSpPr>
        <p:spPr>
          <a:xfrm flipH="1" flipV="1">
            <a:off x="6347345" y="3074284"/>
            <a:ext cx="3693605" cy="322556"/>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C91E4ED-85A8-4034-A875-256F012A7293}"/>
              </a:ext>
            </a:extLst>
          </p:cNvPr>
          <p:cNvCxnSpPr>
            <a:cxnSpLocks/>
          </p:cNvCxnSpPr>
          <p:nvPr/>
        </p:nvCxnSpPr>
        <p:spPr>
          <a:xfrm>
            <a:off x="2680502" y="1735382"/>
            <a:ext cx="80283" cy="93860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5EBBD3D-33A4-4094-8BB4-2A87D58185D7}"/>
              </a:ext>
            </a:extLst>
          </p:cNvPr>
          <p:cNvCxnSpPr>
            <a:cxnSpLocks/>
          </p:cNvCxnSpPr>
          <p:nvPr/>
        </p:nvCxnSpPr>
        <p:spPr>
          <a:xfrm flipH="1">
            <a:off x="3376246" y="1735382"/>
            <a:ext cx="85779" cy="938602"/>
          </a:xfrm>
          <a:prstGeom prst="straightConnector1">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D3775F3-6299-4E4A-A3C2-7A39E84EBC66}"/>
              </a:ext>
            </a:extLst>
          </p:cNvPr>
          <p:cNvSpPr txBox="1"/>
          <p:nvPr/>
        </p:nvSpPr>
        <p:spPr>
          <a:xfrm>
            <a:off x="4835486" y="976354"/>
            <a:ext cx="567991" cy="246221"/>
          </a:xfrm>
          <a:prstGeom prst="rect">
            <a:avLst/>
          </a:prstGeom>
          <a:solidFill>
            <a:srgbClr val="D8D8D8"/>
          </a:solidFill>
        </p:spPr>
        <p:txBody>
          <a:bodyPr wrap="square" lIns="0" tIns="0" rIns="0" bIns="0" rtlCol="0">
            <a:spAutoFit/>
          </a:bodyPr>
          <a:lstStyle/>
          <a:p>
            <a:pPr algn="l"/>
            <a:r>
              <a:rPr lang="en-GB" sz="1600" b="1" u="sng" dirty="0"/>
              <a:t>DMZ</a:t>
            </a:r>
          </a:p>
        </p:txBody>
      </p:sp>
      <p:pic>
        <p:nvPicPr>
          <p:cNvPr id="49" name="Picture 48">
            <a:extLst>
              <a:ext uri="{FF2B5EF4-FFF2-40B4-BE49-F238E27FC236}">
                <a16:creationId xmlns:a16="http://schemas.microsoft.com/office/drawing/2014/main" id="{14EFE9B3-2000-4EE1-ADBB-56DC5682F831}"/>
              </a:ext>
            </a:extLst>
          </p:cNvPr>
          <p:cNvPicPr>
            <a:picLocks noChangeAspect="1"/>
          </p:cNvPicPr>
          <p:nvPr/>
        </p:nvPicPr>
        <p:blipFill>
          <a:blip r:embed="rId15"/>
          <a:stretch>
            <a:fillRect/>
          </a:stretch>
        </p:blipFill>
        <p:spPr>
          <a:xfrm>
            <a:off x="7181676" y="-708185"/>
            <a:ext cx="2279916" cy="9161896"/>
          </a:xfrm>
          <a:prstGeom prst="rect">
            <a:avLst/>
          </a:prstGeom>
        </p:spPr>
      </p:pic>
      <p:pic>
        <p:nvPicPr>
          <p:cNvPr id="51" name="Picture 50">
            <a:extLst>
              <a:ext uri="{FF2B5EF4-FFF2-40B4-BE49-F238E27FC236}">
                <a16:creationId xmlns:a16="http://schemas.microsoft.com/office/drawing/2014/main" id="{22CBA11F-2D41-4E5C-BA4C-4A26AF59B414}"/>
              </a:ext>
            </a:extLst>
          </p:cNvPr>
          <p:cNvPicPr>
            <a:picLocks noChangeAspect="1"/>
          </p:cNvPicPr>
          <p:nvPr/>
        </p:nvPicPr>
        <p:blipFill>
          <a:blip r:embed="rId16"/>
          <a:stretch>
            <a:fillRect/>
          </a:stretch>
        </p:blipFill>
        <p:spPr>
          <a:xfrm>
            <a:off x="3218843" y="4037873"/>
            <a:ext cx="593458" cy="1030743"/>
          </a:xfrm>
          <a:prstGeom prst="rect">
            <a:avLst/>
          </a:prstGeom>
        </p:spPr>
      </p:pic>
      <p:pic>
        <p:nvPicPr>
          <p:cNvPr id="52" name="Picture 51">
            <a:extLst>
              <a:ext uri="{FF2B5EF4-FFF2-40B4-BE49-F238E27FC236}">
                <a16:creationId xmlns:a16="http://schemas.microsoft.com/office/drawing/2014/main" id="{E1B325AE-B9CE-4DCE-8757-8AA7FAA73515}"/>
              </a:ext>
            </a:extLst>
          </p:cNvPr>
          <p:cNvPicPr>
            <a:picLocks noChangeAspect="1"/>
          </p:cNvPicPr>
          <p:nvPr/>
        </p:nvPicPr>
        <p:blipFill>
          <a:blip r:embed="rId17"/>
          <a:stretch>
            <a:fillRect/>
          </a:stretch>
        </p:blipFill>
        <p:spPr>
          <a:xfrm>
            <a:off x="3012116" y="5303275"/>
            <a:ext cx="790575" cy="1028700"/>
          </a:xfrm>
          <a:prstGeom prst="rect">
            <a:avLst/>
          </a:prstGeom>
        </p:spPr>
      </p:pic>
      <p:cxnSp>
        <p:nvCxnSpPr>
          <p:cNvPr id="53" name="Straight Arrow Connector 52">
            <a:extLst>
              <a:ext uri="{FF2B5EF4-FFF2-40B4-BE49-F238E27FC236}">
                <a16:creationId xmlns:a16="http://schemas.microsoft.com/office/drawing/2014/main" id="{BFD71144-0F93-48BF-A3F4-4DCE0A682567}"/>
              </a:ext>
            </a:extLst>
          </p:cNvPr>
          <p:cNvCxnSpPr>
            <a:cxnSpLocks/>
          </p:cNvCxnSpPr>
          <p:nvPr/>
        </p:nvCxnSpPr>
        <p:spPr>
          <a:xfrm flipV="1">
            <a:off x="3351129" y="4752975"/>
            <a:ext cx="0" cy="633413"/>
          </a:xfrm>
          <a:prstGeom prst="straightConnector1">
            <a:avLst/>
          </a:prstGeom>
          <a:ln w="28575">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D852E41F-047C-4AD5-B721-3223165842B1}"/>
              </a:ext>
            </a:extLst>
          </p:cNvPr>
          <p:cNvCxnSpPr>
            <a:cxnSpLocks/>
          </p:cNvCxnSpPr>
          <p:nvPr/>
        </p:nvCxnSpPr>
        <p:spPr>
          <a:xfrm flipV="1">
            <a:off x="3535196" y="3541708"/>
            <a:ext cx="0" cy="520707"/>
          </a:xfrm>
          <a:prstGeom prst="straightConnector1">
            <a:avLst/>
          </a:prstGeom>
          <a:ln w="28575">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A18033C-98CD-4ABE-8702-1D571A405F88}"/>
              </a:ext>
            </a:extLst>
          </p:cNvPr>
          <p:cNvCxnSpPr/>
          <p:nvPr/>
        </p:nvCxnSpPr>
        <p:spPr>
          <a:xfrm>
            <a:off x="3709004" y="2905182"/>
            <a:ext cx="1358568" cy="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D15BC9D4-4782-434D-9FD7-ADF77E6AC4BD}"/>
              </a:ext>
            </a:extLst>
          </p:cNvPr>
          <p:cNvPicPr>
            <a:picLocks noChangeAspect="1"/>
          </p:cNvPicPr>
          <p:nvPr/>
        </p:nvPicPr>
        <p:blipFill>
          <a:blip r:embed="rId18"/>
          <a:stretch>
            <a:fillRect/>
          </a:stretch>
        </p:blipFill>
        <p:spPr>
          <a:xfrm>
            <a:off x="5044411" y="2712026"/>
            <a:ext cx="1263831" cy="429556"/>
          </a:xfrm>
          <a:prstGeom prst="rect">
            <a:avLst/>
          </a:prstGeom>
        </p:spPr>
      </p:pic>
      <p:pic>
        <p:nvPicPr>
          <p:cNvPr id="56" name="Picture 55">
            <a:extLst>
              <a:ext uri="{FF2B5EF4-FFF2-40B4-BE49-F238E27FC236}">
                <a16:creationId xmlns:a16="http://schemas.microsoft.com/office/drawing/2014/main" id="{6B6EC348-DC12-4B4F-8671-C6BC175C8AF9}"/>
              </a:ext>
            </a:extLst>
          </p:cNvPr>
          <p:cNvPicPr>
            <a:picLocks noChangeAspect="1"/>
          </p:cNvPicPr>
          <p:nvPr/>
        </p:nvPicPr>
        <p:blipFill>
          <a:blip r:embed="rId19"/>
          <a:stretch>
            <a:fillRect/>
          </a:stretch>
        </p:blipFill>
        <p:spPr>
          <a:xfrm>
            <a:off x="10063970" y="4526920"/>
            <a:ext cx="914400" cy="1123950"/>
          </a:xfrm>
          <a:prstGeom prst="rect">
            <a:avLst/>
          </a:prstGeom>
        </p:spPr>
      </p:pic>
      <p:cxnSp>
        <p:nvCxnSpPr>
          <p:cNvPr id="57" name="Straight Arrow Connector 56">
            <a:extLst>
              <a:ext uri="{FF2B5EF4-FFF2-40B4-BE49-F238E27FC236}">
                <a16:creationId xmlns:a16="http://schemas.microsoft.com/office/drawing/2014/main" id="{6FE8F55A-0C49-4AEA-900B-F8BEE46C02C4}"/>
              </a:ext>
            </a:extLst>
          </p:cNvPr>
          <p:cNvCxnSpPr>
            <a:cxnSpLocks/>
          </p:cNvCxnSpPr>
          <p:nvPr/>
        </p:nvCxnSpPr>
        <p:spPr>
          <a:xfrm flipH="1" flipV="1">
            <a:off x="6336748" y="3239110"/>
            <a:ext cx="3818780" cy="162038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58" name="Group 57">
            <a:extLst>
              <a:ext uri="{FF2B5EF4-FFF2-40B4-BE49-F238E27FC236}">
                <a16:creationId xmlns:a16="http://schemas.microsoft.com/office/drawing/2014/main" id="{9913902C-36DF-44AD-8D76-6D77EFAD3159}"/>
              </a:ext>
            </a:extLst>
          </p:cNvPr>
          <p:cNvGrpSpPr/>
          <p:nvPr/>
        </p:nvGrpSpPr>
        <p:grpSpPr>
          <a:xfrm>
            <a:off x="2948925" y="1778718"/>
            <a:ext cx="7225993" cy="2882503"/>
            <a:chOff x="2949085" y="1740771"/>
            <a:chExt cx="7263428" cy="2853271"/>
          </a:xfrm>
        </p:grpSpPr>
        <p:sp>
          <p:nvSpPr>
            <p:cNvPr id="59" name="Freeform: Shape 58">
              <a:extLst>
                <a:ext uri="{FF2B5EF4-FFF2-40B4-BE49-F238E27FC236}">
                  <a16:creationId xmlns:a16="http://schemas.microsoft.com/office/drawing/2014/main" id="{5DB6461B-525D-432B-B7D4-694B0FC0A74E}"/>
                </a:ext>
              </a:extLst>
            </p:cNvPr>
            <p:cNvSpPr/>
            <p:nvPr/>
          </p:nvSpPr>
          <p:spPr>
            <a:xfrm>
              <a:off x="3000658" y="1740771"/>
              <a:ext cx="7211855" cy="2853271"/>
            </a:xfrm>
            <a:custGeom>
              <a:avLst/>
              <a:gdLst>
                <a:gd name="connsiteX0" fmla="*/ 6915292 w 7244065"/>
                <a:gd name="connsiteY0" fmla="*/ 0 h 2794571"/>
                <a:gd name="connsiteX1" fmla="*/ 2867274 w 7244065"/>
                <a:gd name="connsiteY1" fmla="*/ 1017141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5292 w 7244065"/>
                <a:gd name="connsiteY0" fmla="*/ 0 h 2794571"/>
                <a:gd name="connsiteX1" fmla="*/ 2867274 w 7244065"/>
                <a:gd name="connsiteY1" fmla="*/ 987695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5292 w 7244065"/>
                <a:gd name="connsiteY0" fmla="*/ 0 h 2794571"/>
                <a:gd name="connsiteX1" fmla="*/ 2867274 w 7244065"/>
                <a:gd name="connsiteY1" fmla="*/ 987695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7918 w 7246691"/>
                <a:gd name="connsiteY0" fmla="*/ 0 h 2794571"/>
                <a:gd name="connsiteX1" fmla="*/ 2910996 w 7246691"/>
                <a:gd name="connsiteY1" fmla="*/ 1017141 h 2794571"/>
                <a:gd name="connsiteX2" fmla="*/ 311635 w 7246691"/>
                <a:gd name="connsiteY2" fmla="*/ 1006867 h 2794571"/>
                <a:gd name="connsiteX3" fmla="*/ 332183 w 7246691"/>
                <a:gd name="connsiteY3" fmla="*/ 1273995 h 2794571"/>
                <a:gd name="connsiteX4" fmla="*/ 2880174 w 7246691"/>
                <a:gd name="connsiteY4" fmla="*/ 1202076 h 2794571"/>
                <a:gd name="connsiteX5" fmla="*/ 7246691 w 7246691"/>
                <a:gd name="connsiteY5" fmla="*/ 2794571 h 2794571"/>
                <a:gd name="connsiteX0" fmla="*/ 6917918 w 7246691"/>
                <a:gd name="connsiteY0" fmla="*/ 0 h 2794571"/>
                <a:gd name="connsiteX1" fmla="*/ 2910996 w 7246691"/>
                <a:gd name="connsiteY1" fmla="*/ 1017141 h 2794571"/>
                <a:gd name="connsiteX2" fmla="*/ 311635 w 7246691"/>
                <a:gd name="connsiteY2" fmla="*/ 1006867 h 2794571"/>
                <a:gd name="connsiteX3" fmla="*/ 332183 w 7246691"/>
                <a:gd name="connsiteY3" fmla="*/ 1273995 h 2794571"/>
                <a:gd name="connsiteX4" fmla="*/ 2880174 w 7246691"/>
                <a:gd name="connsiteY4" fmla="*/ 1202076 h 2794571"/>
                <a:gd name="connsiteX5" fmla="*/ 7246691 w 7246691"/>
                <a:gd name="connsiteY5" fmla="*/ 2794571 h 27945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15869"/>
                <a:gd name="connsiteY0" fmla="*/ 0 h 2725862"/>
                <a:gd name="connsiteX1" fmla="*/ 2910996 w 7215869"/>
                <a:gd name="connsiteY1" fmla="*/ 889541 h 2725862"/>
                <a:gd name="connsiteX2" fmla="*/ 311635 w 7215869"/>
                <a:gd name="connsiteY2" fmla="*/ 879267 h 2725862"/>
                <a:gd name="connsiteX3" fmla="*/ 332183 w 7215869"/>
                <a:gd name="connsiteY3" fmla="*/ 1146395 h 2725862"/>
                <a:gd name="connsiteX4" fmla="*/ 2880174 w 7215869"/>
                <a:gd name="connsiteY4" fmla="*/ 1074476 h 2725862"/>
                <a:gd name="connsiteX5" fmla="*/ 7215869 w 7215869"/>
                <a:gd name="connsiteY5" fmla="*/ 2725862 h 2725862"/>
                <a:gd name="connsiteX0" fmla="*/ 6901728 w 7209954"/>
                <a:gd name="connsiteY0" fmla="*/ 0 h 2725862"/>
                <a:gd name="connsiteX1" fmla="*/ 2905081 w 7209954"/>
                <a:gd name="connsiteY1" fmla="*/ 889541 h 2725862"/>
                <a:gd name="connsiteX2" fmla="*/ 315994 w 7209954"/>
                <a:gd name="connsiteY2" fmla="*/ 918529 h 2725862"/>
                <a:gd name="connsiteX3" fmla="*/ 326268 w 7209954"/>
                <a:gd name="connsiteY3" fmla="*/ 1146395 h 2725862"/>
                <a:gd name="connsiteX4" fmla="*/ 2874259 w 7209954"/>
                <a:gd name="connsiteY4" fmla="*/ 1074476 h 2725862"/>
                <a:gd name="connsiteX5" fmla="*/ 7209954 w 7209954"/>
                <a:gd name="connsiteY5" fmla="*/ 2725862 h 2725862"/>
                <a:gd name="connsiteX0" fmla="*/ 6901728 w 7209954"/>
                <a:gd name="connsiteY0" fmla="*/ 0 h 2725862"/>
                <a:gd name="connsiteX1" fmla="*/ 2905081 w 7209954"/>
                <a:gd name="connsiteY1" fmla="*/ 889541 h 2725862"/>
                <a:gd name="connsiteX2" fmla="*/ 315994 w 7209954"/>
                <a:gd name="connsiteY2" fmla="*/ 918529 h 2725862"/>
                <a:gd name="connsiteX3" fmla="*/ 326268 w 7209954"/>
                <a:gd name="connsiteY3" fmla="*/ 1195471 h 2725862"/>
                <a:gd name="connsiteX4" fmla="*/ 2874259 w 7209954"/>
                <a:gd name="connsiteY4" fmla="*/ 1074476 h 2725862"/>
                <a:gd name="connsiteX5" fmla="*/ 7209954 w 7209954"/>
                <a:gd name="connsiteY5" fmla="*/ 2725862 h 2725862"/>
                <a:gd name="connsiteX0" fmla="*/ 6903629 w 7211855"/>
                <a:gd name="connsiteY0" fmla="*/ 0 h 2725862"/>
                <a:gd name="connsiteX1" fmla="*/ 2906982 w 7211855"/>
                <a:gd name="connsiteY1" fmla="*/ 889541 h 2725862"/>
                <a:gd name="connsiteX2" fmla="*/ 317895 w 7211855"/>
                <a:gd name="connsiteY2" fmla="*/ 918529 h 2725862"/>
                <a:gd name="connsiteX3" fmla="*/ 328169 w 7211855"/>
                <a:gd name="connsiteY3" fmla="*/ 1195471 h 2725862"/>
                <a:gd name="connsiteX4" fmla="*/ 2906982 w 7211855"/>
                <a:gd name="connsiteY4" fmla="*/ 1133368 h 2725862"/>
                <a:gd name="connsiteX5" fmla="*/ 7211855 w 7211855"/>
                <a:gd name="connsiteY5" fmla="*/ 2725862 h 272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1855" h="2725862">
                  <a:moveTo>
                    <a:pt x="6903629" y="0"/>
                  </a:moveTo>
                  <a:cubicBezTo>
                    <a:pt x="5368499" y="375588"/>
                    <a:pt x="4004604" y="736453"/>
                    <a:pt x="2906982" y="889541"/>
                  </a:cubicBezTo>
                  <a:cubicBezTo>
                    <a:pt x="1809360" y="1042629"/>
                    <a:pt x="747697" y="867541"/>
                    <a:pt x="317895" y="918529"/>
                  </a:cubicBezTo>
                  <a:cubicBezTo>
                    <a:pt x="-111907" y="969517"/>
                    <a:pt x="-103346" y="1159665"/>
                    <a:pt x="328169" y="1195471"/>
                  </a:cubicBezTo>
                  <a:cubicBezTo>
                    <a:pt x="759684" y="1231278"/>
                    <a:pt x="1703194" y="1076246"/>
                    <a:pt x="2906982" y="1133368"/>
                  </a:cubicBezTo>
                  <a:cubicBezTo>
                    <a:pt x="4049126" y="1435874"/>
                    <a:pt x="6400196" y="2461150"/>
                    <a:pt x="7211855" y="2725862"/>
                  </a:cubicBezTo>
                </a:path>
              </a:pathLst>
            </a:custGeom>
            <a:noFill/>
            <a:ln w="38100">
              <a:solidFill>
                <a:srgbClr val="FFFF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D941C425-CD33-479F-B617-0E9E595A72C3}"/>
                </a:ext>
              </a:extLst>
            </p:cNvPr>
            <p:cNvSpPr/>
            <p:nvPr/>
          </p:nvSpPr>
          <p:spPr>
            <a:xfrm>
              <a:off x="2949085" y="2707537"/>
              <a:ext cx="272782" cy="28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t>
              </a:r>
            </a:p>
          </p:txBody>
        </p:sp>
      </p:grpSp>
      <p:pic>
        <p:nvPicPr>
          <p:cNvPr id="61" name="Picture 60">
            <a:extLst>
              <a:ext uri="{FF2B5EF4-FFF2-40B4-BE49-F238E27FC236}">
                <a16:creationId xmlns:a16="http://schemas.microsoft.com/office/drawing/2014/main" id="{DF6EC47B-185D-4A08-A1C3-92000F53298B}"/>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p:blipFill>
        <p:spPr>
          <a:xfrm>
            <a:off x="7499636" y="372840"/>
            <a:ext cx="838200" cy="690676"/>
          </a:xfrm>
          <a:prstGeom prst="rect">
            <a:avLst/>
          </a:prstGeom>
        </p:spPr>
      </p:pic>
      <p:cxnSp>
        <p:nvCxnSpPr>
          <p:cNvPr id="331" name="Straight Arrow Connector 330">
            <a:extLst>
              <a:ext uri="{FF2B5EF4-FFF2-40B4-BE49-F238E27FC236}">
                <a16:creationId xmlns:a16="http://schemas.microsoft.com/office/drawing/2014/main" id="{BA69C30A-F996-4FD8-A52B-C00132181463}"/>
              </a:ext>
            </a:extLst>
          </p:cNvPr>
          <p:cNvCxnSpPr>
            <a:cxnSpLocks/>
          </p:cNvCxnSpPr>
          <p:nvPr/>
        </p:nvCxnSpPr>
        <p:spPr>
          <a:xfrm flipH="1" flipV="1">
            <a:off x="6562585" y="3657097"/>
            <a:ext cx="1740042" cy="22080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832E19B-B837-404A-B599-3B390AA6C1A7}"/>
              </a:ext>
            </a:extLst>
          </p:cNvPr>
          <p:cNvCxnSpPr>
            <a:cxnSpLocks/>
            <a:stCxn id="88" idx="0"/>
          </p:cNvCxnSpPr>
          <p:nvPr/>
        </p:nvCxnSpPr>
        <p:spPr>
          <a:xfrm flipH="1" flipV="1">
            <a:off x="6019800" y="3141582"/>
            <a:ext cx="1514493" cy="27266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72" name="Group 46">
            <a:extLst>
              <a:ext uri="{FF2B5EF4-FFF2-40B4-BE49-F238E27FC236}">
                <a16:creationId xmlns:a16="http://schemas.microsoft.com/office/drawing/2014/main" id="{239F3358-0AB9-4969-A40E-D2A3CB90AE5F}"/>
              </a:ext>
            </a:extLst>
          </p:cNvPr>
          <p:cNvGrpSpPr>
            <a:grpSpLocks noChangeAspect="1"/>
          </p:cNvGrpSpPr>
          <p:nvPr/>
        </p:nvGrpSpPr>
        <p:grpSpPr bwMode="auto">
          <a:xfrm>
            <a:off x="7491430" y="5787320"/>
            <a:ext cx="654050" cy="1046163"/>
            <a:chOff x="4874" y="3574"/>
            <a:chExt cx="412" cy="659"/>
          </a:xfrm>
        </p:grpSpPr>
        <p:sp>
          <p:nvSpPr>
            <p:cNvPr id="73" name="AutoShape 45">
              <a:extLst>
                <a:ext uri="{FF2B5EF4-FFF2-40B4-BE49-F238E27FC236}">
                  <a16:creationId xmlns:a16="http://schemas.microsoft.com/office/drawing/2014/main" id="{817E49A4-FF7A-4D6F-A147-3DE299292323}"/>
                </a:ext>
              </a:extLst>
            </p:cNvPr>
            <p:cNvSpPr>
              <a:spLocks noChangeAspect="1" noChangeArrowheads="1" noTextEdit="1"/>
            </p:cNvSpPr>
            <p:nvPr/>
          </p:nvSpPr>
          <p:spPr bwMode="auto">
            <a:xfrm>
              <a:off x="4874" y="3574"/>
              <a:ext cx="412"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74" name="Group 51">
              <a:extLst>
                <a:ext uri="{FF2B5EF4-FFF2-40B4-BE49-F238E27FC236}">
                  <a16:creationId xmlns:a16="http://schemas.microsoft.com/office/drawing/2014/main" id="{E7CD8954-79C9-47AE-9B1F-9F42D1C04808}"/>
                </a:ext>
              </a:extLst>
            </p:cNvPr>
            <p:cNvGrpSpPr>
              <a:grpSpLocks/>
            </p:cNvGrpSpPr>
            <p:nvPr/>
          </p:nvGrpSpPr>
          <p:grpSpPr bwMode="auto">
            <a:xfrm>
              <a:off x="4901" y="3586"/>
              <a:ext cx="230" cy="454"/>
              <a:chOff x="4901" y="3586"/>
              <a:chExt cx="230" cy="454"/>
            </a:xfrm>
          </p:grpSpPr>
          <p:sp>
            <p:nvSpPr>
              <p:cNvPr id="88" name="Freeform 47">
                <a:extLst>
                  <a:ext uri="{FF2B5EF4-FFF2-40B4-BE49-F238E27FC236}">
                    <a16:creationId xmlns:a16="http://schemas.microsoft.com/office/drawing/2014/main" id="{DBCC4923-E2E8-4968-AC5F-2ADD82328520}"/>
                  </a:ext>
                </a:extLst>
              </p:cNvPr>
              <p:cNvSpPr>
                <a:spLocks/>
              </p:cNvSpPr>
              <p:nvPr/>
            </p:nvSpPr>
            <p:spPr bwMode="auto">
              <a:xfrm>
                <a:off x="4901" y="3586"/>
                <a:ext cx="230" cy="454"/>
              </a:xfrm>
              <a:custGeom>
                <a:avLst/>
                <a:gdLst>
                  <a:gd name="T0" fmla="*/ 0 w 2512"/>
                  <a:gd name="T1" fmla="*/ 419 h 4880"/>
                  <a:gd name="T2" fmla="*/ 419 w 2512"/>
                  <a:gd name="T3" fmla="*/ 0 h 4880"/>
                  <a:gd name="T4" fmla="*/ 2094 w 2512"/>
                  <a:gd name="T5" fmla="*/ 0 h 4880"/>
                  <a:gd name="T6" fmla="*/ 2512 w 2512"/>
                  <a:gd name="T7" fmla="*/ 419 h 4880"/>
                  <a:gd name="T8" fmla="*/ 2512 w 2512"/>
                  <a:gd name="T9" fmla="*/ 4462 h 4880"/>
                  <a:gd name="T10" fmla="*/ 2094 w 2512"/>
                  <a:gd name="T11" fmla="*/ 4880 h 4880"/>
                  <a:gd name="T12" fmla="*/ 419 w 2512"/>
                  <a:gd name="T13" fmla="*/ 4880 h 4880"/>
                  <a:gd name="T14" fmla="*/ 0 w 2512"/>
                  <a:gd name="T15" fmla="*/ 4462 h 4880"/>
                  <a:gd name="T16" fmla="*/ 0 w 2512"/>
                  <a:gd name="T17" fmla="*/ 419 h 4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2" h="4880">
                    <a:moveTo>
                      <a:pt x="0" y="419"/>
                    </a:moveTo>
                    <a:cubicBezTo>
                      <a:pt x="0" y="188"/>
                      <a:pt x="188" y="0"/>
                      <a:pt x="419" y="0"/>
                    </a:cubicBezTo>
                    <a:lnTo>
                      <a:pt x="2094" y="0"/>
                    </a:lnTo>
                    <a:cubicBezTo>
                      <a:pt x="2325" y="0"/>
                      <a:pt x="2512" y="188"/>
                      <a:pt x="2512" y="419"/>
                    </a:cubicBezTo>
                    <a:lnTo>
                      <a:pt x="2512" y="4462"/>
                    </a:lnTo>
                    <a:cubicBezTo>
                      <a:pt x="2512" y="4693"/>
                      <a:pt x="2325" y="4880"/>
                      <a:pt x="2094" y="4880"/>
                    </a:cubicBezTo>
                    <a:lnTo>
                      <a:pt x="419" y="4880"/>
                    </a:lnTo>
                    <a:cubicBezTo>
                      <a:pt x="188" y="4880"/>
                      <a:pt x="0" y="4693"/>
                      <a:pt x="0" y="4462"/>
                    </a:cubicBezTo>
                    <a:lnTo>
                      <a:pt x="0" y="419"/>
                    </a:lnTo>
                    <a:close/>
                  </a:path>
                </a:pathLst>
              </a:custGeom>
              <a:solidFill>
                <a:schemeClr val="bg1">
                  <a:lumMod val="85000"/>
                </a:schemeClr>
              </a:solidFill>
              <a:ln w="12700" cap="flat">
                <a:solidFill>
                  <a:srgbClr val="595959"/>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9" name="Line 48">
                <a:extLst>
                  <a:ext uri="{FF2B5EF4-FFF2-40B4-BE49-F238E27FC236}">
                    <a16:creationId xmlns:a16="http://schemas.microsoft.com/office/drawing/2014/main" id="{2130FFEE-289D-40C5-9DCC-2E840E690F2F}"/>
                  </a:ext>
                </a:extLst>
              </p:cNvPr>
              <p:cNvSpPr>
                <a:spLocks noChangeShapeType="1"/>
              </p:cNvSpPr>
              <p:nvPr/>
            </p:nvSpPr>
            <p:spPr bwMode="auto">
              <a:xfrm>
                <a:off x="4901" y="3752"/>
                <a:ext cx="230" cy="0"/>
              </a:xfrm>
              <a:prstGeom prst="line">
                <a:avLst/>
              </a:prstGeom>
              <a:noFill/>
              <a:ln w="1270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0" name="Line 49">
                <a:extLst>
                  <a:ext uri="{FF2B5EF4-FFF2-40B4-BE49-F238E27FC236}">
                    <a16:creationId xmlns:a16="http://schemas.microsoft.com/office/drawing/2014/main" id="{45573256-1582-46F5-8385-2A7252BA9B38}"/>
                  </a:ext>
                </a:extLst>
              </p:cNvPr>
              <p:cNvSpPr>
                <a:spLocks noChangeShapeType="1"/>
              </p:cNvSpPr>
              <p:nvPr/>
            </p:nvSpPr>
            <p:spPr bwMode="auto">
              <a:xfrm>
                <a:off x="4947" y="3657"/>
                <a:ext cx="137" cy="0"/>
              </a:xfrm>
              <a:prstGeom prst="line">
                <a:avLst/>
              </a:prstGeom>
              <a:noFill/>
              <a:ln w="1270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1" name="Oval 50">
                <a:extLst>
                  <a:ext uri="{FF2B5EF4-FFF2-40B4-BE49-F238E27FC236}">
                    <a16:creationId xmlns:a16="http://schemas.microsoft.com/office/drawing/2014/main" id="{400101E2-5FBE-48BD-8BC4-B90A13E35E14}"/>
                  </a:ext>
                </a:extLst>
              </p:cNvPr>
              <p:cNvSpPr>
                <a:spLocks noChangeArrowheads="1"/>
              </p:cNvSpPr>
              <p:nvPr/>
            </p:nvSpPr>
            <p:spPr bwMode="auto">
              <a:xfrm>
                <a:off x="4923" y="3609"/>
                <a:ext cx="16" cy="17"/>
              </a:xfrm>
              <a:prstGeom prst="ellipse">
                <a:avLst/>
              </a:prstGeom>
              <a:noFill/>
              <a:ln w="12700" cap="flat">
                <a:solidFill>
                  <a:srgbClr val="5959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75" name="Group 63">
              <a:extLst>
                <a:ext uri="{FF2B5EF4-FFF2-40B4-BE49-F238E27FC236}">
                  <a16:creationId xmlns:a16="http://schemas.microsoft.com/office/drawing/2014/main" id="{A8AC7AEE-B1AC-49E1-B11F-5B4CFAE1CA0F}"/>
                </a:ext>
              </a:extLst>
            </p:cNvPr>
            <p:cNvGrpSpPr>
              <a:grpSpLocks/>
            </p:cNvGrpSpPr>
            <p:nvPr/>
          </p:nvGrpSpPr>
          <p:grpSpPr bwMode="auto">
            <a:xfrm>
              <a:off x="5013" y="3821"/>
              <a:ext cx="233" cy="165"/>
              <a:chOff x="5013" y="3821"/>
              <a:chExt cx="233" cy="165"/>
            </a:xfrm>
          </p:grpSpPr>
          <p:sp>
            <p:nvSpPr>
              <p:cNvPr id="77" name="Rectangle 52">
                <a:extLst>
                  <a:ext uri="{FF2B5EF4-FFF2-40B4-BE49-F238E27FC236}">
                    <a16:creationId xmlns:a16="http://schemas.microsoft.com/office/drawing/2014/main" id="{A995457C-31A7-472A-AAE2-B3CC43060E2C}"/>
                  </a:ext>
                </a:extLst>
              </p:cNvPr>
              <p:cNvSpPr>
                <a:spLocks noChangeArrowheads="1"/>
              </p:cNvSpPr>
              <p:nvPr/>
            </p:nvSpPr>
            <p:spPr bwMode="auto">
              <a:xfrm>
                <a:off x="5048" y="3915"/>
                <a:ext cx="82" cy="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Rectangle 53">
                <a:extLst>
                  <a:ext uri="{FF2B5EF4-FFF2-40B4-BE49-F238E27FC236}">
                    <a16:creationId xmlns:a16="http://schemas.microsoft.com/office/drawing/2014/main" id="{3016283D-251C-4ED3-9333-06DF432BF65F}"/>
                  </a:ext>
                </a:extLst>
              </p:cNvPr>
              <p:cNvSpPr>
                <a:spLocks noChangeArrowheads="1"/>
              </p:cNvSpPr>
              <p:nvPr/>
            </p:nvSpPr>
            <p:spPr bwMode="auto">
              <a:xfrm>
                <a:off x="5048" y="3915"/>
                <a:ext cx="82" cy="12"/>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9" name="Rectangle 54">
                <a:extLst>
                  <a:ext uri="{FF2B5EF4-FFF2-40B4-BE49-F238E27FC236}">
                    <a16:creationId xmlns:a16="http://schemas.microsoft.com/office/drawing/2014/main" id="{F2804FD0-ECC6-4275-A5EE-E0EFD956F646}"/>
                  </a:ext>
                </a:extLst>
              </p:cNvPr>
              <p:cNvSpPr>
                <a:spLocks noChangeArrowheads="1"/>
              </p:cNvSpPr>
              <p:nvPr/>
            </p:nvSpPr>
            <p:spPr bwMode="auto">
              <a:xfrm>
                <a:off x="5048" y="3939"/>
                <a:ext cx="82" cy="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Rectangle 55">
                <a:extLst>
                  <a:ext uri="{FF2B5EF4-FFF2-40B4-BE49-F238E27FC236}">
                    <a16:creationId xmlns:a16="http://schemas.microsoft.com/office/drawing/2014/main" id="{2B7CE561-7EFA-43B7-82C7-6C62CE9879A8}"/>
                  </a:ext>
                </a:extLst>
              </p:cNvPr>
              <p:cNvSpPr>
                <a:spLocks noChangeArrowheads="1"/>
              </p:cNvSpPr>
              <p:nvPr/>
            </p:nvSpPr>
            <p:spPr bwMode="auto">
              <a:xfrm>
                <a:off x="5048" y="3939"/>
                <a:ext cx="82" cy="12"/>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1" name="Freeform 56">
                <a:extLst>
                  <a:ext uri="{FF2B5EF4-FFF2-40B4-BE49-F238E27FC236}">
                    <a16:creationId xmlns:a16="http://schemas.microsoft.com/office/drawing/2014/main" id="{45CC63FB-E889-410F-BC8D-0BD7C2FB6016}"/>
                  </a:ext>
                </a:extLst>
              </p:cNvPr>
              <p:cNvSpPr>
                <a:spLocks/>
              </p:cNvSpPr>
              <p:nvPr/>
            </p:nvSpPr>
            <p:spPr bwMode="auto">
              <a:xfrm>
                <a:off x="5047" y="3855"/>
                <a:ext cx="166" cy="34"/>
              </a:xfrm>
              <a:custGeom>
                <a:avLst/>
                <a:gdLst>
                  <a:gd name="T0" fmla="*/ 79 w 911"/>
                  <a:gd name="T1" fmla="*/ 173 h 183"/>
                  <a:gd name="T2" fmla="*/ 456 w 911"/>
                  <a:gd name="T3" fmla="*/ 112 h 183"/>
                  <a:gd name="T4" fmla="*/ 834 w 911"/>
                  <a:gd name="T5" fmla="*/ 173 h 183"/>
                  <a:gd name="T6" fmla="*/ 852 w 911"/>
                  <a:gd name="T7" fmla="*/ 176 h 183"/>
                  <a:gd name="T8" fmla="*/ 901 w 911"/>
                  <a:gd name="T9" fmla="*/ 138 h 183"/>
                  <a:gd name="T10" fmla="*/ 868 w 911"/>
                  <a:gd name="T11" fmla="*/ 68 h 183"/>
                  <a:gd name="T12" fmla="*/ 456 w 911"/>
                  <a:gd name="T13" fmla="*/ 0 h 183"/>
                  <a:gd name="T14" fmla="*/ 44 w 911"/>
                  <a:gd name="T15" fmla="*/ 68 h 183"/>
                  <a:gd name="T16" fmla="*/ 10 w 911"/>
                  <a:gd name="T17" fmla="*/ 138 h 183"/>
                  <a:gd name="T18" fmla="*/ 79 w 911"/>
                  <a:gd name="T19" fmla="*/ 17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1" h="183">
                    <a:moveTo>
                      <a:pt x="79" y="173"/>
                    </a:moveTo>
                    <a:cubicBezTo>
                      <a:pt x="80" y="173"/>
                      <a:pt x="250" y="112"/>
                      <a:pt x="456" y="112"/>
                    </a:cubicBezTo>
                    <a:cubicBezTo>
                      <a:pt x="663" y="112"/>
                      <a:pt x="832" y="173"/>
                      <a:pt x="834" y="173"/>
                    </a:cubicBezTo>
                    <a:cubicBezTo>
                      <a:pt x="840" y="175"/>
                      <a:pt x="845" y="176"/>
                      <a:pt x="852" y="176"/>
                    </a:cubicBezTo>
                    <a:cubicBezTo>
                      <a:pt x="874" y="176"/>
                      <a:pt x="895" y="162"/>
                      <a:pt x="901" y="138"/>
                    </a:cubicBezTo>
                    <a:cubicBezTo>
                      <a:pt x="911" y="109"/>
                      <a:pt x="896" y="77"/>
                      <a:pt x="868" y="68"/>
                    </a:cubicBezTo>
                    <a:cubicBezTo>
                      <a:pt x="861" y="64"/>
                      <a:pt x="680" y="0"/>
                      <a:pt x="456" y="0"/>
                    </a:cubicBezTo>
                    <a:cubicBezTo>
                      <a:pt x="232" y="0"/>
                      <a:pt x="52" y="64"/>
                      <a:pt x="44" y="68"/>
                    </a:cubicBezTo>
                    <a:cubicBezTo>
                      <a:pt x="16" y="77"/>
                      <a:pt x="0" y="109"/>
                      <a:pt x="10" y="138"/>
                    </a:cubicBezTo>
                    <a:cubicBezTo>
                      <a:pt x="21" y="168"/>
                      <a:pt x="52" y="183"/>
                      <a:pt x="79" y="173"/>
                    </a:cubicBezTo>
                  </a:path>
                </a:pathLst>
              </a:custGeom>
              <a:solidFill>
                <a:srgbClr val="00B0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57">
                <a:extLst>
                  <a:ext uri="{FF2B5EF4-FFF2-40B4-BE49-F238E27FC236}">
                    <a16:creationId xmlns:a16="http://schemas.microsoft.com/office/drawing/2014/main" id="{567864A0-A531-4D8A-BFB1-F1379CC3617E}"/>
                  </a:ext>
                </a:extLst>
              </p:cNvPr>
              <p:cNvSpPr>
                <a:spLocks/>
              </p:cNvSpPr>
              <p:nvPr/>
            </p:nvSpPr>
            <p:spPr bwMode="auto">
              <a:xfrm>
                <a:off x="5047" y="3855"/>
                <a:ext cx="166" cy="34"/>
              </a:xfrm>
              <a:custGeom>
                <a:avLst/>
                <a:gdLst>
                  <a:gd name="T0" fmla="*/ 14 w 166"/>
                  <a:gd name="T1" fmla="*/ 32 h 34"/>
                  <a:gd name="T2" fmla="*/ 83 w 166"/>
                  <a:gd name="T3" fmla="*/ 21 h 34"/>
                  <a:gd name="T4" fmla="*/ 152 w 166"/>
                  <a:gd name="T5" fmla="*/ 32 h 34"/>
                  <a:gd name="T6" fmla="*/ 155 w 166"/>
                  <a:gd name="T7" fmla="*/ 32 h 34"/>
                  <a:gd name="T8" fmla="*/ 164 w 166"/>
                  <a:gd name="T9" fmla="*/ 25 h 34"/>
                  <a:gd name="T10" fmla="*/ 158 w 166"/>
                  <a:gd name="T11" fmla="*/ 12 h 34"/>
                  <a:gd name="T12" fmla="*/ 83 w 166"/>
                  <a:gd name="T13" fmla="*/ 0 h 34"/>
                  <a:gd name="T14" fmla="*/ 8 w 166"/>
                  <a:gd name="T15" fmla="*/ 12 h 34"/>
                  <a:gd name="T16" fmla="*/ 2 w 166"/>
                  <a:gd name="T17" fmla="*/ 25 h 34"/>
                  <a:gd name="T18" fmla="*/ 14 w 166"/>
                  <a:gd name="T19"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34">
                    <a:moveTo>
                      <a:pt x="14" y="32"/>
                    </a:moveTo>
                    <a:cubicBezTo>
                      <a:pt x="14" y="32"/>
                      <a:pt x="45" y="21"/>
                      <a:pt x="83" y="21"/>
                    </a:cubicBezTo>
                    <a:cubicBezTo>
                      <a:pt x="120" y="21"/>
                      <a:pt x="151" y="32"/>
                      <a:pt x="152" y="32"/>
                    </a:cubicBezTo>
                    <a:cubicBezTo>
                      <a:pt x="153" y="32"/>
                      <a:pt x="154" y="32"/>
                      <a:pt x="155" y="32"/>
                    </a:cubicBezTo>
                    <a:cubicBezTo>
                      <a:pt x="159" y="32"/>
                      <a:pt x="163" y="30"/>
                      <a:pt x="164" y="25"/>
                    </a:cubicBezTo>
                    <a:cubicBezTo>
                      <a:pt x="166" y="20"/>
                      <a:pt x="163" y="14"/>
                      <a:pt x="158" y="12"/>
                    </a:cubicBezTo>
                    <a:cubicBezTo>
                      <a:pt x="156" y="12"/>
                      <a:pt x="123" y="0"/>
                      <a:pt x="83" y="0"/>
                    </a:cubicBezTo>
                    <a:cubicBezTo>
                      <a:pt x="42" y="0"/>
                      <a:pt x="9" y="12"/>
                      <a:pt x="8" y="12"/>
                    </a:cubicBezTo>
                    <a:cubicBezTo>
                      <a:pt x="3" y="14"/>
                      <a:pt x="0" y="20"/>
                      <a:pt x="2" y="25"/>
                    </a:cubicBezTo>
                    <a:cubicBezTo>
                      <a:pt x="4" y="31"/>
                      <a:pt x="9" y="34"/>
                      <a:pt x="14" y="32"/>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3" name="Freeform 58">
                <a:extLst>
                  <a:ext uri="{FF2B5EF4-FFF2-40B4-BE49-F238E27FC236}">
                    <a16:creationId xmlns:a16="http://schemas.microsoft.com/office/drawing/2014/main" id="{AE6775D4-707E-45CD-84C0-593B26987D59}"/>
                  </a:ext>
                </a:extLst>
              </p:cNvPr>
              <p:cNvSpPr>
                <a:spLocks noEditPoints="1"/>
              </p:cNvSpPr>
              <p:nvPr/>
            </p:nvSpPr>
            <p:spPr bwMode="auto">
              <a:xfrm>
                <a:off x="5013" y="3821"/>
                <a:ext cx="233" cy="165"/>
              </a:xfrm>
              <a:custGeom>
                <a:avLst/>
                <a:gdLst>
                  <a:gd name="T0" fmla="*/ 0 w 233"/>
                  <a:gd name="T1" fmla="*/ 165 h 165"/>
                  <a:gd name="T2" fmla="*/ 233 w 233"/>
                  <a:gd name="T3" fmla="*/ 165 h 165"/>
                  <a:gd name="T4" fmla="*/ 233 w 233"/>
                  <a:gd name="T5" fmla="*/ 0 h 165"/>
                  <a:gd name="T6" fmla="*/ 0 w 233"/>
                  <a:gd name="T7" fmla="*/ 0 h 165"/>
                  <a:gd name="T8" fmla="*/ 0 w 233"/>
                  <a:gd name="T9" fmla="*/ 165 h 165"/>
                  <a:gd name="T10" fmla="*/ 216 w 233"/>
                  <a:gd name="T11" fmla="*/ 147 h 165"/>
                  <a:gd name="T12" fmla="*/ 18 w 233"/>
                  <a:gd name="T13" fmla="*/ 147 h 165"/>
                  <a:gd name="T14" fmla="*/ 18 w 233"/>
                  <a:gd name="T15" fmla="*/ 18 h 165"/>
                  <a:gd name="T16" fmla="*/ 216 w 233"/>
                  <a:gd name="T17" fmla="*/ 18 h 165"/>
                  <a:gd name="T18" fmla="*/ 216 w 233"/>
                  <a:gd name="T19"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65">
                    <a:moveTo>
                      <a:pt x="0" y="165"/>
                    </a:moveTo>
                    <a:lnTo>
                      <a:pt x="233" y="165"/>
                    </a:lnTo>
                    <a:lnTo>
                      <a:pt x="233" y="0"/>
                    </a:lnTo>
                    <a:lnTo>
                      <a:pt x="0" y="0"/>
                    </a:lnTo>
                    <a:lnTo>
                      <a:pt x="0" y="165"/>
                    </a:lnTo>
                    <a:close/>
                    <a:moveTo>
                      <a:pt x="216" y="147"/>
                    </a:moveTo>
                    <a:lnTo>
                      <a:pt x="18" y="147"/>
                    </a:lnTo>
                    <a:lnTo>
                      <a:pt x="18" y="18"/>
                    </a:lnTo>
                    <a:lnTo>
                      <a:pt x="216" y="18"/>
                    </a:lnTo>
                    <a:lnTo>
                      <a:pt x="216" y="14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Rectangle 59">
                <a:extLst>
                  <a:ext uri="{FF2B5EF4-FFF2-40B4-BE49-F238E27FC236}">
                    <a16:creationId xmlns:a16="http://schemas.microsoft.com/office/drawing/2014/main" id="{E59120E8-E8EB-4E8E-B0BE-48DB7710F3B9}"/>
                  </a:ext>
                </a:extLst>
              </p:cNvPr>
              <p:cNvSpPr>
                <a:spLocks noChangeArrowheads="1"/>
              </p:cNvSpPr>
              <p:nvPr/>
            </p:nvSpPr>
            <p:spPr bwMode="auto">
              <a:xfrm>
                <a:off x="5013" y="3821"/>
                <a:ext cx="233" cy="165"/>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5" name="Rectangle 60">
                <a:extLst>
                  <a:ext uri="{FF2B5EF4-FFF2-40B4-BE49-F238E27FC236}">
                    <a16:creationId xmlns:a16="http://schemas.microsoft.com/office/drawing/2014/main" id="{A1D09AD4-4E2D-4428-AA5C-1801AB83BD82}"/>
                  </a:ext>
                </a:extLst>
              </p:cNvPr>
              <p:cNvSpPr>
                <a:spLocks noChangeArrowheads="1"/>
              </p:cNvSpPr>
              <p:nvPr/>
            </p:nvSpPr>
            <p:spPr bwMode="auto">
              <a:xfrm>
                <a:off x="5031" y="3839"/>
                <a:ext cx="198" cy="129"/>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6" name="Freeform 61">
                <a:extLst>
                  <a:ext uri="{FF2B5EF4-FFF2-40B4-BE49-F238E27FC236}">
                    <a16:creationId xmlns:a16="http://schemas.microsoft.com/office/drawing/2014/main" id="{3B85A82A-1A98-4560-8244-CDD4FC9AD1DC}"/>
                  </a:ext>
                </a:extLst>
              </p:cNvPr>
              <p:cNvSpPr>
                <a:spLocks/>
              </p:cNvSpPr>
              <p:nvPr/>
            </p:nvSpPr>
            <p:spPr bwMode="auto">
              <a:xfrm>
                <a:off x="5166" y="3911"/>
                <a:ext cx="45" cy="46"/>
              </a:xfrm>
              <a:custGeom>
                <a:avLst/>
                <a:gdLst>
                  <a:gd name="T0" fmla="*/ 38 w 45"/>
                  <a:gd name="T1" fmla="*/ 14 h 46"/>
                  <a:gd name="T2" fmla="*/ 39 w 45"/>
                  <a:gd name="T3" fmla="*/ 6 h 46"/>
                  <a:gd name="T4" fmla="*/ 32 w 45"/>
                  <a:gd name="T5" fmla="*/ 8 h 46"/>
                  <a:gd name="T6" fmla="*/ 29 w 45"/>
                  <a:gd name="T7" fmla="*/ 0 h 46"/>
                  <a:gd name="T8" fmla="*/ 23 w 45"/>
                  <a:gd name="T9" fmla="*/ 5 h 46"/>
                  <a:gd name="T10" fmla="*/ 17 w 45"/>
                  <a:gd name="T11" fmla="*/ 0 h 46"/>
                  <a:gd name="T12" fmla="*/ 14 w 45"/>
                  <a:gd name="T13" fmla="*/ 8 h 46"/>
                  <a:gd name="T14" fmla="*/ 6 w 45"/>
                  <a:gd name="T15" fmla="*/ 6 h 46"/>
                  <a:gd name="T16" fmla="*/ 8 w 45"/>
                  <a:gd name="T17" fmla="*/ 14 h 46"/>
                  <a:gd name="T18" fmla="*/ 0 w 45"/>
                  <a:gd name="T19" fmla="*/ 17 h 46"/>
                  <a:gd name="T20" fmla="*/ 5 w 45"/>
                  <a:gd name="T21" fmla="*/ 23 h 46"/>
                  <a:gd name="T22" fmla="*/ 0 w 45"/>
                  <a:gd name="T23" fmla="*/ 29 h 46"/>
                  <a:gd name="T24" fmla="*/ 8 w 45"/>
                  <a:gd name="T25" fmla="*/ 32 h 46"/>
                  <a:gd name="T26" fmla="*/ 6 w 45"/>
                  <a:gd name="T27" fmla="*/ 40 h 46"/>
                  <a:gd name="T28" fmla="*/ 14 w 45"/>
                  <a:gd name="T29" fmla="*/ 38 h 46"/>
                  <a:gd name="T30" fmla="*/ 17 w 45"/>
                  <a:gd name="T31" fmla="*/ 46 h 46"/>
                  <a:gd name="T32" fmla="*/ 23 w 45"/>
                  <a:gd name="T33" fmla="*/ 41 h 46"/>
                  <a:gd name="T34" fmla="*/ 29 w 45"/>
                  <a:gd name="T35" fmla="*/ 46 h 46"/>
                  <a:gd name="T36" fmla="*/ 32 w 45"/>
                  <a:gd name="T37" fmla="*/ 38 h 46"/>
                  <a:gd name="T38" fmla="*/ 39 w 45"/>
                  <a:gd name="T39" fmla="*/ 40 h 46"/>
                  <a:gd name="T40" fmla="*/ 38 w 45"/>
                  <a:gd name="T41" fmla="*/ 32 h 46"/>
                  <a:gd name="T42" fmla="*/ 45 w 45"/>
                  <a:gd name="T43" fmla="*/ 29 h 46"/>
                  <a:gd name="T44" fmla="*/ 40 w 45"/>
                  <a:gd name="T45" fmla="*/ 23 h 46"/>
                  <a:gd name="T46" fmla="*/ 45 w 45"/>
                  <a:gd name="T47" fmla="*/ 17 h 46"/>
                  <a:gd name="T48" fmla="*/ 38 w 45"/>
                  <a:gd name="T49"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46">
                    <a:moveTo>
                      <a:pt x="38" y="14"/>
                    </a:moveTo>
                    <a:lnTo>
                      <a:pt x="39" y="6"/>
                    </a:lnTo>
                    <a:lnTo>
                      <a:pt x="32" y="8"/>
                    </a:lnTo>
                    <a:lnTo>
                      <a:pt x="29" y="0"/>
                    </a:lnTo>
                    <a:lnTo>
                      <a:pt x="23" y="5"/>
                    </a:lnTo>
                    <a:lnTo>
                      <a:pt x="17" y="0"/>
                    </a:lnTo>
                    <a:lnTo>
                      <a:pt x="14" y="8"/>
                    </a:lnTo>
                    <a:lnTo>
                      <a:pt x="6" y="6"/>
                    </a:lnTo>
                    <a:lnTo>
                      <a:pt x="8" y="14"/>
                    </a:lnTo>
                    <a:lnTo>
                      <a:pt x="0" y="17"/>
                    </a:lnTo>
                    <a:lnTo>
                      <a:pt x="5" y="23"/>
                    </a:lnTo>
                    <a:lnTo>
                      <a:pt x="0" y="29"/>
                    </a:lnTo>
                    <a:lnTo>
                      <a:pt x="8" y="32"/>
                    </a:lnTo>
                    <a:lnTo>
                      <a:pt x="6" y="40"/>
                    </a:lnTo>
                    <a:lnTo>
                      <a:pt x="14" y="38"/>
                    </a:lnTo>
                    <a:lnTo>
                      <a:pt x="17" y="46"/>
                    </a:lnTo>
                    <a:lnTo>
                      <a:pt x="23" y="41"/>
                    </a:lnTo>
                    <a:lnTo>
                      <a:pt x="29" y="46"/>
                    </a:lnTo>
                    <a:lnTo>
                      <a:pt x="32" y="38"/>
                    </a:lnTo>
                    <a:lnTo>
                      <a:pt x="39" y="40"/>
                    </a:lnTo>
                    <a:lnTo>
                      <a:pt x="38" y="32"/>
                    </a:lnTo>
                    <a:lnTo>
                      <a:pt x="45" y="29"/>
                    </a:lnTo>
                    <a:lnTo>
                      <a:pt x="40" y="23"/>
                    </a:lnTo>
                    <a:lnTo>
                      <a:pt x="45" y="17"/>
                    </a:lnTo>
                    <a:lnTo>
                      <a:pt x="38" y="1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62">
                <a:extLst>
                  <a:ext uri="{FF2B5EF4-FFF2-40B4-BE49-F238E27FC236}">
                    <a16:creationId xmlns:a16="http://schemas.microsoft.com/office/drawing/2014/main" id="{1C0E078B-3855-4767-B1BC-C00D5F726563}"/>
                  </a:ext>
                </a:extLst>
              </p:cNvPr>
              <p:cNvSpPr>
                <a:spLocks/>
              </p:cNvSpPr>
              <p:nvPr/>
            </p:nvSpPr>
            <p:spPr bwMode="auto">
              <a:xfrm>
                <a:off x="5166" y="3911"/>
                <a:ext cx="45" cy="46"/>
              </a:xfrm>
              <a:custGeom>
                <a:avLst/>
                <a:gdLst>
                  <a:gd name="T0" fmla="*/ 38 w 45"/>
                  <a:gd name="T1" fmla="*/ 14 h 46"/>
                  <a:gd name="T2" fmla="*/ 39 w 45"/>
                  <a:gd name="T3" fmla="*/ 6 h 46"/>
                  <a:gd name="T4" fmla="*/ 32 w 45"/>
                  <a:gd name="T5" fmla="*/ 8 h 46"/>
                  <a:gd name="T6" fmla="*/ 29 w 45"/>
                  <a:gd name="T7" fmla="*/ 0 h 46"/>
                  <a:gd name="T8" fmla="*/ 23 w 45"/>
                  <a:gd name="T9" fmla="*/ 5 h 46"/>
                  <a:gd name="T10" fmla="*/ 17 w 45"/>
                  <a:gd name="T11" fmla="*/ 0 h 46"/>
                  <a:gd name="T12" fmla="*/ 14 w 45"/>
                  <a:gd name="T13" fmla="*/ 8 h 46"/>
                  <a:gd name="T14" fmla="*/ 6 w 45"/>
                  <a:gd name="T15" fmla="*/ 6 h 46"/>
                  <a:gd name="T16" fmla="*/ 8 w 45"/>
                  <a:gd name="T17" fmla="*/ 14 h 46"/>
                  <a:gd name="T18" fmla="*/ 0 w 45"/>
                  <a:gd name="T19" fmla="*/ 17 h 46"/>
                  <a:gd name="T20" fmla="*/ 5 w 45"/>
                  <a:gd name="T21" fmla="*/ 23 h 46"/>
                  <a:gd name="T22" fmla="*/ 0 w 45"/>
                  <a:gd name="T23" fmla="*/ 29 h 46"/>
                  <a:gd name="T24" fmla="*/ 8 w 45"/>
                  <a:gd name="T25" fmla="*/ 32 h 46"/>
                  <a:gd name="T26" fmla="*/ 6 w 45"/>
                  <a:gd name="T27" fmla="*/ 40 h 46"/>
                  <a:gd name="T28" fmla="*/ 14 w 45"/>
                  <a:gd name="T29" fmla="*/ 38 h 46"/>
                  <a:gd name="T30" fmla="*/ 17 w 45"/>
                  <a:gd name="T31" fmla="*/ 46 h 46"/>
                  <a:gd name="T32" fmla="*/ 23 w 45"/>
                  <a:gd name="T33" fmla="*/ 41 h 46"/>
                  <a:gd name="T34" fmla="*/ 29 w 45"/>
                  <a:gd name="T35" fmla="*/ 46 h 46"/>
                  <a:gd name="T36" fmla="*/ 32 w 45"/>
                  <a:gd name="T37" fmla="*/ 38 h 46"/>
                  <a:gd name="T38" fmla="*/ 39 w 45"/>
                  <a:gd name="T39" fmla="*/ 40 h 46"/>
                  <a:gd name="T40" fmla="*/ 38 w 45"/>
                  <a:gd name="T41" fmla="*/ 32 h 46"/>
                  <a:gd name="T42" fmla="*/ 45 w 45"/>
                  <a:gd name="T43" fmla="*/ 29 h 46"/>
                  <a:gd name="T44" fmla="*/ 40 w 45"/>
                  <a:gd name="T45" fmla="*/ 23 h 46"/>
                  <a:gd name="T46" fmla="*/ 45 w 45"/>
                  <a:gd name="T47" fmla="*/ 17 h 46"/>
                  <a:gd name="T48" fmla="*/ 38 w 45"/>
                  <a:gd name="T49"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46">
                    <a:moveTo>
                      <a:pt x="38" y="14"/>
                    </a:moveTo>
                    <a:lnTo>
                      <a:pt x="39" y="6"/>
                    </a:lnTo>
                    <a:lnTo>
                      <a:pt x="32" y="8"/>
                    </a:lnTo>
                    <a:lnTo>
                      <a:pt x="29" y="0"/>
                    </a:lnTo>
                    <a:lnTo>
                      <a:pt x="23" y="5"/>
                    </a:lnTo>
                    <a:lnTo>
                      <a:pt x="17" y="0"/>
                    </a:lnTo>
                    <a:lnTo>
                      <a:pt x="14" y="8"/>
                    </a:lnTo>
                    <a:lnTo>
                      <a:pt x="6" y="6"/>
                    </a:lnTo>
                    <a:lnTo>
                      <a:pt x="8" y="14"/>
                    </a:lnTo>
                    <a:lnTo>
                      <a:pt x="0" y="17"/>
                    </a:lnTo>
                    <a:lnTo>
                      <a:pt x="5" y="23"/>
                    </a:lnTo>
                    <a:lnTo>
                      <a:pt x="0" y="29"/>
                    </a:lnTo>
                    <a:lnTo>
                      <a:pt x="8" y="32"/>
                    </a:lnTo>
                    <a:lnTo>
                      <a:pt x="6" y="40"/>
                    </a:lnTo>
                    <a:lnTo>
                      <a:pt x="14" y="38"/>
                    </a:lnTo>
                    <a:lnTo>
                      <a:pt x="17" y="46"/>
                    </a:lnTo>
                    <a:lnTo>
                      <a:pt x="23" y="41"/>
                    </a:lnTo>
                    <a:lnTo>
                      <a:pt x="29" y="46"/>
                    </a:lnTo>
                    <a:lnTo>
                      <a:pt x="32" y="38"/>
                    </a:lnTo>
                    <a:lnTo>
                      <a:pt x="39" y="40"/>
                    </a:lnTo>
                    <a:lnTo>
                      <a:pt x="38" y="32"/>
                    </a:lnTo>
                    <a:lnTo>
                      <a:pt x="45" y="29"/>
                    </a:lnTo>
                    <a:lnTo>
                      <a:pt x="40" y="23"/>
                    </a:lnTo>
                    <a:lnTo>
                      <a:pt x="45" y="17"/>
                    </a:lnTo>
                    <a:lnTo>
                      <a:pt x="38" y="14"/>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76" name="Rectangle 64">
              <a:extLst>
                <a:ext uri="{FF2B5EF4-FFF2-40B4-BE49-F238E27FC236}">
                  <a16:creationId xmlns:a16="http://schemas.microsoft.com/office/drawing/2014/main" id="{F22BD906-2DE4-4243-A7CA-0FC7E78297F2}"/>
                </a:ext>
              </a:extLst>
            </p:cNvPr>
            <p:cNvSpPr>
              <a:spLocks noChangeArrowheads="1"/>
            </p:cNvSpPr>
            <p:nvPr/>
          </p:nvSpPr>
          <p:spPr bwMode="auto">
            <a:xfrm>
              <a:off x="4926" y="4089"/>
              <a:ext cx="38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Public CA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50" name="Picture 49">
            <a:extLst>
              <a:ext uri="{FF2B5EF4-FFF2-40B4-BE49-F238E27FC236}">
                <a16:creationId xmlns:a16="http://schemas.microsoft.com/office/drawing/2014/main" id="{85079F4B-6F0F-4ED9-BC14-701D8AAFBC83}"/>
              </a:ext>
            </a:extLst>
          </p:cNvPr>
          <p:cNvPicPr>
            <a:picLocks noChangeAspect="1"/>
          </p:cNvPicPr>
          <p:nvPr/>
        </p:nvPicPr>
        <p:blipFill>
          <a:blip r:embed="rId21"/>
          <a:stretch>
            <a:fillRect/>
          </a:stretch>
        </p:blipFill>
        <p:spPr>
          <a:xfrm>
            <a:off x="8237116" y="5788907"/>
            <a:ext cx="485775" cy="1086136"/>
          </a:xfrm>
          <a:prstGeom prst="rect">
            <a:avLst/>
          </a:prstGeom>
        </p:spPr>
      </p:pic>
      <p:grpSp>
        <p:nvGrpSpPr>
          <p:cNvPr id="100" name="Group 99">
            <a:extLst>
              <a:ext uri="{FF2B5EF4-FFF2-40B4-BE49-F238E27FC236}">
                <a16:creationId xmlns:a16="http://schemas.microsoft.com/office/drawing/2014/main" id="{9D0FD84A-55F9-4781-8BD2-1DB649D66BB6}"/>
              </a:ext>
            </a:extLst>
          </p:cNvPr>
          <p:cNvGrpSpPr/>
          <p:nvPr/>
        </p:nvGrpSpPr>
        <p:grpSpPr>
          <a:xfrm>
            <a:off x="2950140" y="902169"/>
            <a:ext cx="7182960" cy="2607617"/>
            <a:chOff x="2950140" y="902169"/>
            <a:chExt cx="7182960" cy="2607617"/>
          </a:xfrm>
        </p:grpSpPr>
        <p:sp>
          <p:nvSpPr>
            <p:cNvPr id="65" name="Freeform: Shape 64">
              <a:extLst>
                <a:ext uri="{FF2B5EF4-FFF2-40B4-BE49-F238E27FC236}">
                  <a16:creationId xmlns:a16="http://schemas.microsoft.com/office/drawing/2014/main" id="{BAD0015B-BC5D-4F12-99F2-3CD464B14FD5}"/>
                </a:ext>
              </a:extLst>
            </p:cNvPr>
            <p:cNvSpPr/>
            <p:nvPr/>
          </p:nvSpPr>
          <p:spPr>
            <a:xfrm>
              <a:off x="2993193" y="902169"/>
              <a:ext cx="7139907" cy="2607617"/>
            </a:xfrm>
            <a:custGeom>
              <a:avLst/>
              <a:gdLst>
                <a:gd name="connsiteX0" fmla="*/ 6915292 w 7244065"/>
                <a:gd name="connsiteY0" fmla="*/ 0 h 2794571"/>
                <a:gd name="connsiteX1" fmla="*/ 2867274 w 7244065"/>
                <a:gd name="connsiteY1" fmla="*/ 1017141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5292 w 7244065"/>
                <a:gd name="connsiteY0" fmla="*/ 0 h 2794571"/>
                <a:gd name="connsiteX1" fmla="*/ 2867274 w 7244065"/>
                <a:gd name="connsiteY1" fmla="*/ 987695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5292 w 7244065"/>
                <a:gd name="connsiteY0" fmla="*/ 0 h 2794571"/>
                <a:gd name="connsiteX1" fmla="*/ 2867274 w 7244065"/>
                <a:gd name="connsiteY1" fmla="*/ 987695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7918 w 7246691"/>
                <a:gd name="connsiteY0" fmla="*/ 0 h 2794571"/>
                <a:gd name="connsiteX1" fmla="*/ 2910996 w 7246691"/>
                <a:gd name="connsiteY1" fmla="*/ 1017141 h 2794571"/>
                <a:gd name="connsiteX2" fmla="*/ 311635 w 7246691"/>
                <a:gd name="connsiteY2" fmla="*/ 1006867 h 2794571"/>
                <a:gd name="connsiteX3" fmla="*/ 332183 w 7246691"/>
                <a:gd name="connsiteY3" fmla="*/ 1273995 h 2794571"/>
                <a:gd name="connsiteX4" fmla="*/ 2880174 w 7246691"/>
                <a:gd name="connsiteY4" fmla="*/ 1202076 h 2794571"/>
                <a:gd name="connsiteX5" fmla="*/ 7246691 w 7246691"/>
                <a:gd name="connsiteY5" fmla="*/ 2794571 h 2794571"/>
                <a:gd name="connsiteX0" fmla="*/ 6917918 w 7246691"/>
                <a:gd name="connsiteY0" fmla="*/ 0 h 2794571"/>
                <a:gd name="connsiteX1" fmla="*/ 2910996 w 7246691"/>
                <a:gd name="connsiteY1" fmla="*/ 1017141 h 2794571"/>
                <a:gd name="connsiteX2" fmla="*/ 311635 w 7246691"/>
                <a:gd name="connsiteY2" fmla="*/ 1006867 h 2794571"/>
                <a:gd name="connsiteX3" fmla="*/ 332183 w 7246691"/>
                <a:gd name="connsiteY3" fmla="*/ 1273995 h 2794571"/>
                <a:gd name="connsiteX4" fmla="*/ 2880174 w 7246691"/>
                <a:gd name="connsiteY4" fmla="*/ 1202076 h 2794571"/>
                <a:gd name="connsiteX5" fmla="*/ 7246691 w 7246691"/>
                <a:gd name="connsiteY5" fmla="*/ 2794571 h 27945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15869"/>
                <a:gd name="connsiteY0" fmla="*/ 0 h 2725862"/>
                <a:gd name="connsiteX1" fmla="*/ 2910996 w 7215869"/>
                <a:gd name="connsiteY1" fmla="*/ 889541 h 2725862"/>
                <a:gd name="connsiteX2" fmla="*/ 311635 w 7215869"/>
                <a:gd name="connsiteY2" fmla="*/ 879267 h 2725862"/>
                <a:gd name="connsiteX3" fmla="*/ 332183 w 7215869"/>
                <a:gd name="connsiteY3" fmla="*/ 1146395 h 2725862"/>
                <a:gd name="connsiteX4" fmla="*/ 2880174 w 7215869"/>
                <a:gd name="connsiteY4" fmla="*/ 1074476 h 2725862"/>
                <a:gd name="connsiteX5" fmla="*/ 7215869 w 7215869"/>
                <a:gd name="connsiteY5" fmla="*/ 2725862 h 2725862"/>
                <a:gd name="connsiteX0" fmla="*/ 6901728 w 7209954"/>
                <a:gd name="connsiteY0" fmla="*/ 0 h 2725862"/>
                <a:gd name="connsiteX1" fmla="*/ 2905081 w 7209954"/>
                <a:gd name="connsiteY1" fmla="*/ 889541 h 2725862"/>
                <a:gd name="connsiteX2" fmla="*/ 315994 w 7209954"/>
                <a:gd name="connsiteY2" fmla="*/ 918529 h 2725862"/>
                <a:gd name="connsiteX3" fmla="*/ 326268 w 7209954"/>
                <a:gd name="connsiteY3" fmla="*/ 1146395 h 2725862"/>
                <a:gd name="connsiteX4" fmla="*/ 2874259 w 7209954"/>
                <a:gd name="connsiteY4" fmla="*/ 1074476 h 2725862"/>
                <a:gd name="connsiteX5" fmla="*/ 7209954 w 7209954"/>
                <a:gd name="connsiteY5" fmla="*/ 2725862 h 2725862"/>
                <a:gd name="connsiteX0" fmla="*/ 6901728 w 7209954"/>
                <a:gd name="connsiteY0" fmla="*/ 0 h 2725862"/>
                <a:gd name="connsiteX1" fmla="*/ 2905081 w 7209954"/>
                <a:gd name="connsiteY1" fmla="*/ 889541 h 2725862"/>
                <a:gd name="connsiteX2" fmla="*/ 315994 w 7209954"/>
                <a:gd name="connsiteY2" fmla="*/ 918529 h 2725862"/>
                <a:gd name="connsiteX3" fmla="*/ 326268 w 7209954"/>
                <a:gd name="connsiteY3" fmla="*/ 1195471 h 2725862"/>
                <a:gd name="connsiteX4" fmla="*/ 2874259 w 7209954"/>
                <a:gd name="connsiteY4" fmla="*/ 1074476 h 2725862"/>
                <a:gd name="connsiteX5" fmla="*/ 7209954 w 7209954"/>
                <a:gd name="connsiteY5" fmla="*/ 2725862 h 2725862"/>
                <a:gd name="connsiteX0" fmla="*/ 6903629 w 7211855"/>
                <a:gd name="connsiteY0" fmla="*/ 0 h 2725862"/>
                <a:gd name="connsiteX1" fmla="*/ 2906982 w 7211855"/>
                <a:gd name="connsiteY1" fmla="*/ 889541 h 2725862"/>
                <a:gd name="connsiteX2" fmla="*/ 317895 w 7211855"/>
                <a:gd name="connsiteY2" fmla="*/ 918529 h 2725862"/>
                <a:gd name="connsiteX3" fmla="*/ 328169 w 7211855"/>
                <a:gd name="connsiteY3" fmla="*/ 1195471 h 2725862"/>
                <a:gd name="connsiteX4" fmla="*/ 2906982 w 7211855"/>
                <a:gd name="connsiteY4" fmla="*/ 1133368 h 2725862"/>
                <a:gd name="connsiteX5" fmla="*/ 7211855 w 7211855"/>
                <a:gd name="connsiteY5" fmla="*/ 2725862 h 2725862"/>
                <a:gd name="connsiteX0" fmla="*/ 6903629 w 6928075"/>
                <a:gd name="connsiteY0" fmla="*/ 0 h 1581185"/>
                <a:gd name="connsiteX1" fmla="*/ 2906982 w 6928075"/>
                <a:gd name="connsiteY1" fmla="*/ 889541 h 1581185"/>
                <a:gd name="connsiteX2" fmla="*/ 317895 w 6928075"/>
                <a:gd name="connsiteY2" fmla="*/ 918529 h 1581185"/>
                <a:gd name="connsiteX3" fmla="*/ 328169 w 6928075"/>
                <a:gd name="connsiteY3" fmla="*/ 1195471 h 1581185"/>
                <a:gd name="connsiteX4" fmla="*/ 2906982 w 6928075"/>
                <a:gd name="connsiteY4" fmla="*/ 1133368 h 1581185"/>
                <a:gd name="connsiteX5" fmla="*/ 6928075 w 6928075"/>
                <a:gd name="connsiteY5" fmla="*/ 1581185 h 1581185"/>
                <a:gd name="connsiteX0" fmla="*/ 6903629 w 6928075"/>
                <a:gd name="connsiteY0" fmla="*/ 0 h 1581185"/>
                <a:gd name="connsiteX1" fmla="*/ 2906982 w 6928075"/>
                <a:gd name="connsiteY1" fmla="*/ 889541 h 1581185"/>
                <a:gd name="connsiteX2" fmla="*/ 317895 w 6928075"/>
                <a:gd name="connsiteY2" fmla="*/ 918529 h 1581185"/>
                <a:gd name="connsiteX3" fmla="*/ 328169 w 6928075"/>
                <a:gd name="connsiteY3" fmla="*/ 1195471 h 1581185"/>
                <a:gd name="connsiteX4" fmla="*/ 2906982 w 6928075"/>
                <a:gd name="connsiteY4" fmla="*/ 1133368 h 1581185"/>
                <a:gd name="connsiteX5" fmla="*/ 6928075 w 6928075"/>
                <a:gd name="connsiteY5" fmla="*/ 1581185 h 1581185"/>
                <a:gd name="connsiteX0" fmla="*/ 6136374 w 6928075"/>
                <a:gd name="connsiteY0" fmla="*/ 0 h 2193687"/>
                <a:gd name="connsiteX1" fmla="*/ 2906982 w 6928075"/>
                <a:gd name="connsiteY1" fmla="*/ 1502043 h 2193687"/>
                <a:gd name="connsiteX2" fmla="*/ 317895 w 6928075"/>
                <a:gd name="connsiteY2" fmla="*/ 1531031 h 2193687"/>
                <a:gd name="connsiteX3" fmla="*/ 328169 w 6928075"/>
                <a:gd name="connsiteY3" fmla="*/ 1807973 h 2193687"/>
                <a:gd name="connsiteX4" fmla="*/ 2906982 w 6928075"/>
                <a:gd name="connsiteY4" fmla="*/ 1745870 h 2193687"/>
                <a:gd name="connsiteX5" fmla="*/ 6928075 w 6928075"/>
                <a:gd name="connsiteY5" fmla="*/ 2193687 h 2193687"/>
                <a:gd name="connsiteX0" fmla="*/ 6136374 w 6928075"/>
                <a:gd name="connsiteY0" fmla="*/ 0 h 2193687"/>
                <a:gd name="connsiteX1" fmla="*/ 2906982 w 6928075"/>
                <a:gd name="connsiteY1" fmla="*/ 1502043 h 2193687"/>
                <a:gd name="connsiteX2" fmla="*/ 317895 w 6928075"/>
                <a:gd name="connsiteY2" fmla="*/ 1531031 h 2193687"/>
                <a:gd name="connsiteX3" fmla="*/ 328169 w 6928075"/>
                <a:gd name="connsiteY3" fmla="*/ 1807973 h 2193687"/>
                <a:gd name="connsiteX4" fmla="*/ 2906982 w 6928075"/>
                <a:gd name="connsiteY4" fmla="*/ 1745870 h 2193687"/>
                <a:gd name="connsiteX5" fmla="*/ 6928075 w 6928075"/>
                <a:gd name="connsiteY5" fmla="*/ 2193687 h 2193687"/>
                <a:gd name="connsiteX0" fmla="*/ 5095850 w 6928075"/>
                <a:gd name="connsiteY0" fmla="*/ 0 h 2344302"/>
                <a:gd name="connsiteX1" fmla="*/ 2906982 w 6928075"/>
                <a:gd name="connsiteY1" fmla="*/ 1652658 h 2344302"/>
                <a:gd name="connsiteX2" fmla="*/ 317895 w 6928075"/>
                <a:gd name="connsiteY2" fmla="*/ 1681646 h 2344302"/>
                <a:gd name="connsiteX3" fmla="*/ 328169 w 6928075"/>
                <a:gd name="connsiteY3" fmla="*/ 1958588 h 2344302"/>
                <a:gd name="connsiteX4" fmla="*/ 2906982 w 6928075"/>
                <a:gd name="connsiteY4" fmla="*/ 1896485 h 2344302"/>
                <a:gd name="connsiteX5" fmla="*/ 6928075 w 6928075"/>
                <a:gd name="connsiteY5" fmla="*/ 2344302 h 2344302"/>
                <a:gd name="connsiteX0" fmla="*/ 5095850 w 6928075"/>
                <a:gd name="connsiteY0" fmla="*/ 0 h 2344302"/>
                <a:gd name="connsiteX1" fmla="*/ 2906982 w 6928075"/>
                <a:gd name="connsiteY1" fmla="*/ 1652658 h 2344302"/>
                <a:gd name="connsiteX2" fmla="*/ 317895 w 6928075"/>
                <a:gd name="connsiteY2" fmla="*/ 1681646 h 2344302"/>
                <a:gd name="connsiteX3" fmla="*/ 328169 w 6928075"/>
                <a:gd name="connsiteY3" fmla="*/ 1958588 h 2344302"/>
                <a:gd name="connsiteX4" fmla="*/ 2906982 w 6928075"/>
                <a:gd name="connsiteY4" fmla="*/ 1896485 h 2344302"/>
                <a:gd name="connsiteX5" fmla="*/ 6928075 w 6928075"/>
                <a:gd name="connsiteY5" fmla="*/ 2344302 h 2344302"/>
                <a:gd name="connsiteX0" fmla="*/ 5095850 w 6928075"/>
                <a:gd name="connsiteY0" fmla="*/ 0 h 2344302"/>
                <a:gd name="connsiteX1" fmla="*/ 2906982 w 6928075"/>
                <a:gd name="connsiteY1" fmla="*/ 1652658 h 2344302"/>
                <a:gd name="connsiteX2" fmla="*/ 317895 w 6928075"/>
                <a:gd name="connsiteY2" fmla="*/ 1681646 h 2344302"/>
                <a:gd name="connsiteX3" fmla="*/ 328169 w 6928075"/>
                <a:gd name="connsiteY3" fmla="*/ 1958588 h 2344302"/>
                <a:gd name="connsiteX4" fmla="*/ 2906982 w 6928075"/>
                <a:gd name="connsiteY4" fmla="*/ 1896485 h 2344302"/>
                <a:gd name="connsiteX5" fmla="*/ 6928075 w 6928075"/>
                <a:gd name="connsiteY5" fmla="*/ 2344302 h 2344302"/>
                <a:gd name="connsiteX0" fmla="*/ 5095850 w 7127771"/>
                <a:gd name="connsiteY0" fmla="*/ 0 h 2404548"/>
                <a:gd name="connsiteX1" fmla="*/ 2906982 w 7127771"/>
                <a:gd name="connsiteY1" fmla="*/ 1652658 h 2404548"/>
                <a:gd name="connsiteX2" fmla="*/ 317895 w 7127771"/>
                <a:gd name="connsiteY2" fmla="*/ 1681646 h 2404548"/>
                <a:gd name="connsiteX3" fmla="*/ 328169 w 7127771"/>
                <a:gd name="connsiteY3" fmla="*/ 1958588 h 2404548"/>
                <a:gd name="connsiteX4" fmla="*/ 2906982 w 7127771"/>
                <a:gd name="connsiteY4" fmla="*/ 1896485 h 2404548"/>
                <a:gd name="connsiteX5" fmla="*/ 7127771 w 7127771"/>
                <a:gd name="connsiteY5" fmla="*/ 2404548 h 2404548"/>
                <a:gd name="connsiteX0" fmla="*/ 5095850 w 7127771"/>
                <a:gd name="connsiteY0" fmla="*/ 0 h 2404548"/>
                <a:gd name="connsiteX1" fmla="*/ 2906982 w 7127771"/>
                <a:gd name="connsiteY1" fmla="*/ 1652658 h 2404548"/>
                <a:gd name="connsiteX2" fmla="*/ 317895 w 7127771"/>
                <a:gd name="connsiteY2" fmla="*/ 1681646 h 2404548"/>
                <a:gd name="connsiteX3" fmla="*/ 328169 w 7127771"/>
                <a:gd name="connsiteY3" fmla="*/ 1958588 h 2404548"/>
                <a:gd name="connsiteX4" fmla="*/ 2906982 w 7127771"/>
                <a:gd name="connsiteY4" fmla="*/ 1896485 h 2404548"/>
                <a:gd name="connsiteX5" fmla="*/ 7127771 w 7127771"/>
                <a:gd name="connsiteY5" fmla="*/ 2404548 h 2404548"/>
                <a:gd name="connsiteX0" fmla="*/ 5095850 w 7127771"/>
                <a:gd name="connsiteY0" fmla="*/ 0 h 2404548"/>
                <a:gd name="connsiteX1" fmla="*/ 2906982 w 7127771"/>
                <a:gd name="connsiteY1" fmla="*/ 1652658 h 2404548"/>
                <a:gd name="connsiteX2" fmla="*/ 317895 w 7127771"/>
                <a:gd name="connsiteY2" fmla="*/ 1681646 h 2404548"/>
                <a:gd name="connsiteX3" fmla="*/ 328169 w 7127771"/>
                <a:gd name="connsiteY3" fmla="*/ 1958588 h 2404548"/>
                <a:gd name="connsiteX4" fmla="*/ 2906982 w 7127771"/>
                <a:gd name="connsiteY4" fmla="*/ 1896485 h 2404548"/>
                <a:gd name="connsiteX5" fmla="*/ 7127771 w 7127771"/>
                <a:gd name="connsiteY5" fmla="*/ 2404548 h 2404548"/>
                <a:gd name="connsiteX0" fmla="*/ 5095850 w 7127771"/>
                <a:gd name="connsiteY0" fmla="*/ 0 h 2404548"/>
                <a:gd name="connsiteX1" fmla="*/ 2906982 w 7127771"/>
                <a:gd name="connsiteY1" fmla="*/ 1652658 h 2404548"/>
                <a:gd name="connsiteX2" fmla="*/ 317895 w 7127771"/>
                <a:gd name="connsiteY2" fmla="*/ 1681646 h 2404548"/>
                <a:gd name="connsiteX3" fmla="*/ 328169 w 7127771"/>
                <a:gd name="connsiteY3" fmla="*/ 1958588 h 2404548"/>
                <a:gd name="connsiteX4" fmla="*/ 2906982 w 7127771"/>
                <a:gd name="connsiteY4" fmla="*/ 1896485 h 2404548"/>
                <a:gd name="connsiteX5" fmla="*/ 7127771 w 7127771"/>
                <a:gd name="connsiteY5" fmla="*/ 2404548 h 2404548"/>
                <a:gd name="connsiteX0" fmla="*/ 5095850 w 7127771"/>
                <a:gd name="connsiteY0" fmla="*/ 0 h 2404548"/>
                <a:gd name="connsiteX1" fmla="*/ 2906982 w 7127771"/>
                <a:gd name="connsiteY1" fmla="*/ 1652658 h 2404548"/>
                <a:gd name="connsiteX2" fmla="*/ 317895 w 7127771"/>
                <a:gd name="connsiteY2" fmla="*/ 1681646 h 2404548"/>
                <a:gd name="connsiteX3" fmla="*/ 328169 w 7127771"/>
                <a:gd name="connsiteY3" fmla="*/ 1958588 h 2404548"/>
                <a:gd name="connsiteX4" fmla="*/ 2906982 w 7127771"/>
                <a:gd name="connsiteY4" fmla="*/ 1896485 h 2404548"/>
                <a:gd name="connsiteX5" fmla="*/ 7127771 w 7127771"/>
                <a:gd name="connsiteY5" fmla="*/ 2404548 h 2404548"/>
                <a:gd name="connsiteX0" fmla="*/ 5486375 w 7127771"/>
                <a:gd name="connsiteY0" fmla="*/ 0 h 2386349"/>
                <a:gd name="connsiteX1" fmla="*/ 2906982 w 7127771"/>
                <a:gd name="connsiteY1" fmla="*/ 1634459 h 2386349"/>
                <a:gd name="connsiteX2" fmla="*/ 317895 w 7127771"/>
                <a:gd name="connsiteY2" fmla="*/ 1663447 h 2386349"/>
                <a:gd name="connsiteX3" fmla="*/ 328169 w 7127771"/>
                <a:gd name="connsiteY3" fmla="*/ 1940389 h 2386349"/>
                <a:gd name="connsiteX4" fmla="*/ 2906982 w 7127771"/>
                <a:gd name="connsiteY4" fmla="*/ 1878286 h 2386349"/>
                <a:gd name="connsiteX5" fmla="*/ 7127771 w 7127771"/>
                <a:gd name="connsiteY5" fmla="*/ 2386349 h 2386349"/>
                <a:gd name="connsiteX0" fmla="*/ 5498511 w 7139907"/>
                <a:gd name="connsiteY0" fmla="*/ 0 h 2386349"/>
                <a:gd name="connsiteX1" fmla="*/ 3109618 w 7139907"/>
                <a:gd name="connsiteY1" fmla="*/ 1634459 h 2386349"/>
                <a:gd name="connsiteX2" fmla="*/ 330031 w 7139907"/>
                <a:gd name="connsiteY2" fmla="*/ 1663447 h 2386349"/>
                <a:gd name="connsiteX3" fmla="*/ 340305 w 7139907"/>
                <a:gd name="connsiteY3" fmla="*/ 1940389 h 2386349"/>
                <a:gd name="connsiteX4" fmla="*/ 2919118 w 7139907"/>
                <a:gd name="connsiteY4" fmla="*/ 1878286 h 2386349"/>
                <a:gd name="connsiteX5" fmla="*/ 7139907 w 7139907"/>
                <a:gd name="connsiteY5" fmla="*/ 2386349 h 2386349"/>
                <a:gd name="connsiteX0" fmla="*/ 5498511 w 7139907"/>
                <a:gd name="connsiteY0" fmla="*/ 0 h 2386349"/>
                <a:gd name="connsiteX1" fmla="*/ 3109618 w 7139907"/>
                <a:gd name="connsiteY1" fmla="*/ 1634459 h 2386349"/>
                <a:gd name="connsiteX2" fmla="*/ 330031 w 7139907"/>
                <a:gd name="connsiteY2" fmla="*/ 1663447 h 2386349"/>
                <a:gd name="connsiteX3" fmla="*/ 340305 w 7139907"/>
                <a:gd name="connsiteY3" fmla="*/ 1940389 h 2386349"/>
                <a:gd name="connsiteX4" fmla="*/ 2919118 w 7139907"/>
                <a:gd name="connsiteY4" fmla="*/ 1878286 h 2386349"/>
                <a:gd name="connsiteX5" fmla="*/ 7139907 w 7139907"/>
                <a:gd name="connsiteY5" fmla="*/ 2386349 h 2386349"/>
                <a:gd name="connsiteX0" fmla="*/ 5986191 w 7139907"/>
                <a:gd name="connsiteY0" fmla="*/ 0 h 2491177"/>
                <a:gd name="connsiteX1" fmla="*/ 3109618 w 7139907"/>
                <a:gd name="connsiteY1" fmla="*/ 1739287 h 2491177"/>
                <a:gd name="connsiteX2" fmla="*/ 330031 w 7139907"/>
                <a:gd name="connsiteY2" fmla="*/ 1768275 h 2491177"/>
                <a:gd name="connsiteX3" fmla="*/ 340305 w 7139907"/>
                <a:gd name="connsiteY3" fmla="*/ 2045217 h 2491177"/>
                <a:gd name="connsiteX4" fmla="*/ 2919118 w 7139907"/>
                <a:gd name="connsiteY4" fmla="*/ 1983114 h 2491177"/>
                <a:gd name="connsiteX5" fmla="*/ 7139907 w 7139907"/>
                <a:gd name="connsiteY5" fmla="*/ 2491177 h 249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39907" h="2491177">
                  <a:moveTo>
                    <a:pt x="5986191" y="0"/>
                  </a:moveTo>
                  <a:cubicBezTo>
                    <a:pt x="5933020" y="1319443"/>
                    <a:pt x="4052311" y="1444575"/>
                    <a:pt x="3109618" y="1739287"/>
                  </a:cubicBezTo>
                  <a:cubicBezTo>
                    <a:pt x="2166925" y="2034000"/>
                    <a:pt x="791583" y="1717287"/>
                    <a:pt x="330031" y="1768275"/>
                  </a:cubicBezTo>
                  <a:cubicBezTo>
                    <a:pt x="-131521" y="1819263"/>
                    <a:pt x="-91210" y="2009411"/>
                    <a:pt x="340305" y="2045217"/>
                  </a:cubicBezTo>
                  <a:cubicBezTo>
                    <a:pt x="771820" y="2081024"/>
                    <a:pt x="1715330" y="1925992"/>
                    <a:pt x="2919118" y="1983114"/>
                  </a:cubicBezTo>
                  <a:cubicBezTo>
                    <a:pt x="4996683" y="2285620"/>
                    <a:pt x="6191613" y="2407203"/>
                    <a:pt x="7139907" y="2491177"/>
                  </a:cubicBezTo>
                </a:path>
              </a:pathLst>
            </a:custGeom>
            <a:noFill/>
            <a:ln w="38100">
              <a:solidFill>
                <a:srgbClr val="00B05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 name="Oval 119">
              <a:extLst>
                <a:ext uri="{FF2B5EF4-FFF2-40B4-BE49-F238E27FC236}">
                  <a16:creationId xmlns:a16="http://schemas.microsoft.com/office/drawing/2014/main" id="{16206186-402C-4F90-921D-A6F049F61A77}"/>
                </a:ext>
              </a:extLst>
            </p:cNvPr>
            <p:cNvSpPr/>
            <p:nvPr/>
          </p:nvSpPr>
          <p:spPr>
            <a:xfrm>
              <a:off x="2950140" y="2752173"/>
              <a:ext cx="271376" cy="291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t>
              </a:r>
            </a:p>
          </p:txBody>
        </p:sp>
      </p:grpSp>
      <p:pic>
        <p:nvPicPr>
          <p:cNvPr id="92" name="Picture 91">
            <a:extLst>
              <a:ext uri="{FF2B5EF4-FFF2-40B4-BE49-F238E27FC236}">
                <a16:creationId xmlns:a16="http://schemas.microsoft.com/office/drawing/2014/main" id="{69A5C98A-3676-4293-83FA-E7988AEBE423}"/>
              </a:ext>
            </a:extLst>
          </p:cNvPr>
          <p:cNvPicPr>
            <a:picLocks noChangeAspect="1"/>
          </p:cNvPicPr>
          <p:nvPr/>
        </p:nvPicPr>
        <p:blipFill>
          <a:blip r:embed="rId22"/>
          <a:stretch>
            <a:fillRect/>
          </a:stretch>
        </p:blipFill>
        <p:spPr>
          <a:xfrm>
            <a:off x="821013" y="2851016"/>
            <a:ext cx="1259946" cy="428236"/>
          </a:xfrm>
          <a:prstGeom prst="rect">
            <a:avLst/>
          </a:prstGeom>
        </p:spPr>
      </p:pic>
      <p:grpSp>
        <p:nvGrpSpPr>
          <p:cNvPr id="6" name="Group 5">
            <a:extLst>
              <a:ext uri="{FF2B5EF4-FFF2-40B4-BE49-F238E27FC236}">
                <a16:creationId xmlns:a16="http://schemas.microsoft.com/office/drawing/2014/main" id="{0EB5B1BB-EE20-4483-8C5D-2CDDCE7D72A7}"/>
              </a:ext>
            </a:extLst>
          </p:cNvPr>
          <p:cNvGrpSpPr/>
          <p:nvPr/>
        </p:nvGrpSpPr>
        <p:grpSpPr>
          <a:xfrm>
            <a:off x="8428604" y="91610"/>
            <a:ext cx="2811187" cy="1273311"/>
            <a:chOff x="7949034" y="92219"/>
            <a:chExt cx="2811187" cy="1273311"/>
          </a:xfrm>
        </p:grpSpPr>
        <p:pic>
          <p:nvPicPr>
            <p:cNvPr id="63" name="Picture 62">
              <a:extLst>
                <a:ext uri="{FF2B5EF4-FFF2-40B4-BE49-F238E27FC236}">
                  <a16:creationId xmlns:a16="http://schemas.microsoft.com/office/drawing/2014/main" id="{70C73E15-D83F-4B93-AF53-2FEE8EEC896F}"/>
                </a:ext>
              </a:extLst>
            </p:cNvPr>
            <p:cNvPicPr>
              <a:picLocks noChangeAspect="1"/>
            </p:cNvPicPr>
            <p:nvPr/>
          </p:nvPicPr>
          <p:blipFill>
            <a:blip r:embed="rId23"/>
            <a:stretch>
              <a:fillRect/>
            </a:stretch>
          </p:blipFill>
          <p:spPr>
            <a:xfrm>
              <a:off x="7949034" y="138210"/>
              <a:ext cx="2676525" cy="1162050"/>
            </a:xfrm>
            <a:prstGeom prst="rect">
              <a:avLst/>
            </a:prstGeom>
          </p:spPr>
        </p:pic>
        <p:pic>
          <p:nvPicPr>
            <p:cNvPr id="5" name="Picture 4">
              <a:extLst>
                <a:ext uri="{FF2B5EF4-FFF2-40B4-BE49-F238E27FC236}">
                  <a16:creationId xmlns:a16="http://schemas.microsoft.com/office/drawing/2014/main" id="{83872363-9A1A-4BE5-B4F7-F128D686BFA1}"/>
                </a:ext>
              </a:extLst>
            </p:cNvPr>
            <p:cNvPicPr>
              <a:picLocks noChangeAspect="1"/>
            </p:cNvPicPr>
            <p:nvPr/>
          </p:nvPicPr>
          <p:blipFill>
            <a:blip r:embed="rId24"/>
            <a:stretch>
              <a:fillRect/>
            </a:stretch>
          </p:blipFill>
          <p:spPr>
            <a:xfrm>
              <a:off x="8099015" y="92219"/>
              <a:ext cx="2661206" cy="1273311"/>
            </a:xfrm>
            <a:prstGeom prst="rect">
              <a:avLst/>
            </a:prstGeom>
          </p:spPr>
        </p:pic>
      </p:grpSp>
    </p:spTree>
    <p:extLst>
      <p:ext uri="{BB962C8B-B14F-4D97-AF65-F5344CB8AC3E}">
        <p14:creationId xmlns:p14="http://schemas.microsoft.com/office/powerpoint/2010/main" val="3968239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wipe(down)">
                                      <p:cBhvr>
                                        <p:cTn id="2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02DCA88-ABB1-4B2B-B52E-9F1A5BAEDC84}"/>
              </a:ext>
            </a:extLst>
          </p:cNvPr>
          <p:cNvPicPr>
            <a:picLocks noChangeAspect="1"/>
          </p:cNvPicPr>
          <p:nvPr/>
        </p:nvPicPr>
        <p:blipFill>
          <a:blip r:embed="rId3"/>
          <a:stretch>
            <a:fillRect/>
          </a:stretch>
        </p:blipFill>
        <p:spPr>
          <a:xfrm>
            <a:off x="4741097" y="873976"/>
            <a:ext cx="2515400" cy="5486468"/>
          </a:xfrm>
          <a:prstGeom prst="rect">
            <a:avLst/>
          </a:prstGeom>
        </p:spPr>
      </p:pic>
      <p:sp>
        <p:nvSpPr>
          <p:cNvPr id="7" name="Title 6">
            <a:extLst>
              <a:ext uri="{FF2B5EF4-FFF2-40B4-BE49-F238E27FC236}">
                <a16:creationId xmlns:a16="http://schemas.microsoft.com/office/drawing/2014/main" id="{E49B5DDE-5765-4F7D-8CA0-8B3A890CB58D}"/>
              </a:ext>
            </a:extLst>
          </p:cNvPr>
          <p:cNvSpPr>
            <a:spLocks noGrp="1"/>
          </p:cNvSpPr>
          <p:nvPr>
            <p:ph type="title"/>
          </p:nvPr>
        </p:nvSpPr>
        <p:spPr/>
        <p:txBody>
          <a:bodyPr>
            <a:normAutofit/>
          </a:bodyPr>
          <a:lstStyle/>
          <a:p>
            <a:r>
              <a:rPr lang="en-GB" dirty="0"/>
              <a:t>Cloud Bursting</a:t>
            </a:r>
          </a:p>
        </p:txBody>
      </p:sp>
      <p:sp>
        <p:nvSpPr>
          <p:cNvPr id="15" name="Date Placeholder 14">
            <a:extLst>
              <a:ext uri="{FF2B5EF4-FFF2-40B4-BE49-F238E27FC236}">
                <a16:creationId xmlns:a16="http://schemas.microsoft.com/office/drawing/2014/main" id="{8B3ED42A-2005-4032-814B-4EB9FF4F65F2}"/>
              </a:ext>
            </a:extLst>
          </p:cNvPr>
          <p:cNvSpPr>
            <a:spLocks noGrp="1"/>
          </p:cNvSpPr>
          <p:nvPr>
            <p:ph type="dt" sz="half" idx="10"/>
          </p:nvPr>
        </p:nvSpPr>
        <p:spPr/>
        <p:txBody>
          <a:bodyPr/>
          <a:lstStyle/>
          <a:p>
            <a:r>
              <a:rPr lang="en-US" noProof="0"/>
              <a:t>17 March, 2022</a:t>
            </a:r>
            <a:endParaRPr lang="en-GB" noProof="0" dirty="0"/>
          </a:p>
        </p:txBody>
      </p:sp>
      <p:sp>
        <p:nvSpPr>
          <p:cNvPr id="16" name="Footer Placeholder 15">
            <a:extLst>
              <a:ext uri="{FF2B5EF4-FFF2-40B4-BE49-F238E27FC236}">
                <a16:creationId xmlns:a16="http://schemas.microsoft.com/office/drawing/2014/main" id="{0024BF4E-D461-4272-B382-EDDCF850B2B2}"/>
              </a:ext>
            </a:extLst>
          </p:cNvPr>
          <p:cNvSpPr>
            <a:spLocks noGrp="1"/>
          </p:cNvSpPr>
          <p:nvPr>
            <p:ph type="ftr" sz="quarter" idx="11"/>
          </p:nvPr>
        </p:nvSpPr>
        <p:spPr/>
        <p:txBody>
          <a:bodyPr/>
          <a:lstStyle/>
          <a:p>
            <a:r>
              <a:rPr lang="en-GB" noProof="0"/>
              <a:t>©2022 Pexip® AS. All Rights Reserved</a:t>
            </a:r>
            <a:endParaRPr lang="en-GB" noProof="0" dirty="0"/>
          </a:p>
        </p:txBody>
      </p:sp>
      <p:sp>
        <p:nvSpPr>
          <p:cNvPr id="17" name="Slide Number Placeholder 16">
            <a:extLst>
              <a:ext uri="{FF2B5EF4-FFF2-40B4-BE49-F238E27FC236}">
                <a16:creationId xmlns:a16="http://schemas.microsoft.com/office/drawing/2014/main" id="{F5B1073E-25F1-4A8A-BFA2-40AE58417FC6}"/>
              </a:ext>
            </a:extLst>
          </p:cNvPr>
          <p:cNvSpPr>
            <a:spLocks noGrp="1"/>
          </p:cNvSpPr>
          <p:nvPr>
            <p:ph type="sldNum" sz="quarter" idx="12"/>
          </p:nvPr>
        </p:nvSpPr>
        <p:spPr/>
        <p:txBody>
          <a:bodyPr/>
          <a:lstStyle/>
          <a:p>
            <a:fld id="{AF82C51F-475B-4DE1-B4BE-74973CDCE049}" type="slidenum">
              <a:rPr lang="en-GB" noProof="0" smtClean="0"/>
              <a:pPr/>
              <a:t>12</a:t>
            </a:fld>
            <a:endParaRPr lang="en-GB" noProof="0" dirty="0"/>
          </a:p>
        </p:txBody>
      </p:sp>
      <p:pic>
        <p:nvPicPr>
          <p:cNvPr id="32998" name="Picture 32997">
            <a:extLst>
              <a:ext uri="{FF2B5EF4-FFF2-40B4-BE49-F238E27FC236}">
                <a16:creationId xmlns:a16="http://schemas.microsoft.com/office/drawing/2014/main" id="{60E042C9-6F07-4E6A-81E9-3409A7237F6F}"/>
              </a:ext>
            </a:extLst>
          </p:cNvPr>
          <p:cNvPicPr>
            <a:picLocks noChangeAspect="1"/>
          </p:cNvPicPr>
          <p:nvPr/>
        </p:nvPicPr>
        <p:blipFill>
          <a:blip r:embed="rId3"/>
          <a:stretch>
            <a:fillRect/>
          </a:stretch>
        </p:blipFill>
        <p:spPr>
          <a:xfrm>
            <a:off x="457149" y="873978"/>
            <a:ext cx="4197530" cy="5486468"/>
          </a:xfrm>
          <a:prstGeom prst="rect">
            <a:avLst/>
          </a:prstGeom>
        </p:spPr>
      </p:pic>
      <p:pic>
        <p:nvPicPr>
          <p:cNvPr id="30722" name="Picture 2" descr="2U Rackmount Servers - Thinkmate">
            <a:extLst>
              <a:ext uri="{FF2B5EF4-FFF2-40B4-BE49-F238E27FC236}">
                <a16:creationId xmlns:a16="http://schemas.microsoft.com/office/drawing/2014/main" id="{91F71123-722C-4B9C-B7D2-2A6BDC26A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73" y="2425562"/>
            <a:ext cx="6549498" cy="2187807"/>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a:extLst>
              <a:ext uri="{FF2B5EF4-FFF2-40B4-BE49-F238E27FC236}">
                <a16:creationId xmlns:a16="http://schemas.microsoft.com/office/drawing/2014/main" id="{F3F331A5-9F03-43BD-AC8E-5BCF7CE0CB43}"/>
              </a:ext>
            </a:extLst>
          </p:cNvPr>
          <p:cNvPicPr>
            <a:picLocks noChangeAspect="1"/>
          </p:cNvPicPr>
          <p:nvPr/>
        </p:nvPicPr>
        <p:blipFill>
          <a:blip r:embed="rId5"/>
          <a:stretch>
            <a:fillRect/>
          </a:stretch>
        </p:blipFill>
        <p:spPr>
          <a:xfrm>
            <a:off x="609633" y="1970042"/>
            <a:ext cx="3771557" cy="3294339"/>
          </a:xfrm>
          <a:prstGeom prst="rect">
            <a:avLst/>
          </a:prstGeom>
        </p:spPr>
      </p:pic>
      <p:pic>
        <p:nvPicPr>
          <p:cNvPr id="33003" name="Picture 33002">
            <a:extLst>
              <a:ext uri="{FF2B5EF4-FFF2-40B4-BE49-F238E27FC236}">
                <a16:creationId xmlns:a16="http://schemas.microsoft.com/office/drawing/2014/main" id="{EC93EEA9-8500-49C4-B65B-758AA14334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1778" y="2335758"/>
            <a:ext cx="1493760" cy="1455703"/>
          </a:xfrm>
          <a:prstGeom prst="rect">
            <a:avLst/>
          </a:prstGeom>
        </p:spPr>
      </p:pic>
      <p:pic>
        <p:nvPicPr>
          <p:cNvPr id="33006" name="Picture 33005">
            <a:extLst>
              <a:ext uri="{FF2B5EF4-FFF2-40B4-BE49-F238E27FC236}">
                <a16:creationId xmlns:a16="http://schemas.microsoft.com/office/drawing/2014/main" id="{670B096F-8BEB-4134-9092-E8B6F9970E5F}"/>
              </a:ext>
            </a:extLst>
          </p:cNvPr>
          <p:cNvPicPr>
            <a:picLocks noChangeAspect="1"/>
          </p:cNvPicPr>
          <p:nvPr/>
        </p:nvPicPr>
        <p:blipFill>
          <a:blip r:embed="rId7"/>
          <a:stretch>
            <a:fillRect/>
          </a:stretch>
        </p:blipFill>
        <p:spPr>
          <a:xfrm>
            <a:off x="4767241" y="1970041"/>
            <a:ext cx="2378390" cy="3294339"/>
          </a:xfrm>
          <a:prstGeom prst="rect">
            <a:avLst/>
          </a:prstGeom>
        </p:spPr>
      </p:pic>
      <p:pic>
        <p:nvPicPr>
          <p:cNvPr id="33009" name="Picture 33008">
            <a:extLst>
              <a:ext uri="{FF2B5EF4-FFF2-40B4-BE49-F238E27FC236}">
                <a16:creationId xmlns:a16="http://schemas.microsoft.com/office/drawing/2014/main" id="{0E99D157-B8E2-4E29-B27A-EE80447FC49D}"/>
              </a:ext>
            </a:extLst>
          </p:cNvPr>
          <p:cNvPicPr>
            <a:picLocks noChangeAspect="1"/>
          </p:cNvPicPr>
          <p:nvPr/>
        </p:nvPicPr>
        <p:blipFill>
          <a:blip r:embed="rId8"/>
          <a:stretch>
            <a:fillRect/>
          </a:stretch>
        </p:blipFill>
        <p:spPr>
          <a:xfrm>
            <a:off x="10040950" y="1512841"/>
            <a:ext cx="1333500" cy="914400"/>
          </a:xfrm>
          <a:prstGeom prst="rect">
            <a:avLst/>
          </a:prstGeom>
        </p:spPr>
      </p:pic>
      <p:pic>
        <p:nvPicPr>
          <p:cNvPr id="33010" name="Picture 33009">
            <a:extLst>
              <a:ext uri="{FF2B5EF4-FFF2-40B4-BE49-F238E27FC236}">
                <a16:creationId xmlns:a16="http://schemas.microsoft.com/office/drawing/2014/main" id="{3029E1E4-445A-4F80-80E8-A718B104AAB2}"/>
              </a:ext>
            </a:extLst>
          </p:cNvPr>
          <p:cNvPicPr>
            <a:picLocks noChangeAspect="1"/>
          </p:cNvPicPr>
          <p:nvPr/>
        </p:nvPicPr>
        <p:blipFill>
          <a:blip r:embed="rId9"/>
          <a:stretch>
            <a:fillRect/>
          </a:stretch>
        </p:blipFill>
        <p:spPr>
          <a:xfrm>
            <a:off x="10174917" y="3129797"/>
            <a:ext cx="962025" cy="1028700"/>
          </a:xfrm>
          <a:prstGeom prst="rect">
            <a:avLst/>
          </a:prstGeom>
        </p:spPr>
      </p:pic>
      <p:grpSp>
        <p:nvGrpSpPr>
          <p:cNvPr id="33015" name="Group 33014">
            <a:extLst>
              <a:ext uri="{FF2B5EF4-FFF2-40B4-BE49-F238E27FC236}">
                <a16:creationId xmlns:a16="http://schemas.microsoft.com/office/drawing/2014/main" id="{6206E9AD-97EF-4430-90F2-A6653CA09161}"/>
              </a:ext>
            </a:extLst>
          </p:cNvPr>
          <p:cNvGrpSpPr/>
          <p:nvPr/>
        </p:nvGrpSpPr>
        <p:grpSpPr>
          <a:xfrm>
            <a:off x="1664992" y="1055641"/>
            <a:ext cx="2759752" cy="1052328"/>
            <a:chOff x="1664992" y="1055641"/>
            <a:chExt cx="2759752" cy="1052328"/>
          </a:xfrm>
        </p:grpSpPr>
        <p:pic>
          <p:nvPicPr>
            <p:cNvPr id="33012" name="Picture 33011">
              <a:extLst>
                <a:ext uri="{FF2B5EF4-FFF2-40B4-BE49-F238E27FC236}">
                  <a16:creationId xmlns:a16="http://schemas.microsoft.com/office/drawing/2014/main" id="{C014C576-2B77-4260-8BDE-33AC72396885}"/>
                </a:ext>
              </a:extLst>
            </p:cNvPr>
            <p:cNvPicPr>
              <a:picLocks noChangeAspect="1"/>
            </p:cNvPicPr>
            <p:nvPr/>
          </p:nvPicPr>
          <p:blipFill>
            <a:blip r:embed="rId10"/>
            <a:stretch>
              <a:fillRect/>
            </a:stretch>
          </p:blipFill>
          <p:spPr>
            <a:xfrm>
              <a:off x="3091244" y="1055641"/>
              <a:ext cx="1333500" cy="914400"/>
            </a:xfrm>
            <a:prstGeom prst="rect">
              <a:avLst/>
            </a:prstGeom>
          </p:spPr>
        </p:pic>
        <p:pic>
          <p:nvPicPr>
            <p:cNvPr id="33013" name="Picture 33012">
              <a:extLst>
                <a:ext uri="{FF2B5EF4-FFF2-40B4-BE49-F238E27FC236}">
                  <a16:creationId xmlns:a16="http://schemas.microsoft.com/office/drawing/2014/main" id="{602FC938-DCDA-414F-BD7F-0D949F06D863}"/>
                </a:ext>
              </a:extLst>
            </p:cNvPr>
            <p:cNvPicPr>
              <a:picLocks noChangeAspect="1"/>
            </p:cNvPicPr>
            <p:nvPr/>
          </p:nvPicPr>
          <p:blipFill>
            <a:blip r:embed="rId11"/>
            <a:stretch>
              <a:fillRect/>
            </a:stretch>
          </p:blipFill>
          <p:spPr>
            <a:xfrm>
              <a:off x="1664992" y="1079269"/>
              <a:ext cx="971550" cy="1028700"/>
            </a:xfrm>
            <a:prstGeom prst="rect">
              <a:avLst/>
            </a:prstGeom>
          </p:spPr>
        </p:pic>
      </p:grpSp>
      <p:pic>
        <p:nvPicPr>
          <p:cNvPr id="33016" name="Picture 33015">
            <a:extLst>
              <a:ext uri="{FF2B5EF4-FFF2-40B4-BE49-F238E27FC236}">
                <a16:creationId xmlns:a16="http://schemas.microsoft.com/office/drawing/2014/main" id="{89ABD53A-BA9F-47FC-87BF-135A01CA9414}"/>
              </a:ext>
            </a:extLst>
          </p:cNvPr>
          <p:cNvPicPr>
            <a:picLocks noChangeAspect="1"/>
          </p:cNvPicPr>
          <p:nvPr/>
        </p:nvPicPr>
        <p:blipFill>
          <a:blip r:embed="rId12"/>
          <a:stretch>
            <a:fillRect/>
          </a:stretch>
        </p:blipFill>
        <p:spPr>
          <a:xfrm>
            <a:off x="2324023" y="2320172"/>
            <a:ext cx="1509405" cy="1471289"/>
          </a:xfrm>
          <a:prstGeom prst="rect">
            <a:avLst/>
          </a:prstGeom>
        </p:spPr>
      </p:pic>
      <p:pic>
        <p:nvPicPr>
          <p:cNvPr id="20" name="Picture 19">
            <a:extLst>
              <a:ext uri="{FF2B5EF4-FFF2-40B4-BE49-F238E27FC236}">
                <a16:creationId xmlns:a16="http://schemas.microsoft.com/office/drawing/2014/main" id="{F7566143-8468-49A4-A44C-366FB1C8FECC}"/>
              </a:ext>
            </a:extLst>
          </p:cNvPr>
          <p:cNvPicPr>
            <a:picLocks noChangeAspect="1"/>
          </p:cNvPicPr>
          <p:nvPr/>
        </p:nvPicPr>
        <p:blipFill>
          <a:blip r:embed="rId13"/>
          <a:stretch>
            <a:fillRect/>
          </a:stretch>
        </p:blipFill>
        <p:spPr>
          <a:xfrm>
            <a:off x="2467469" y="2697196"/>
            <a:ext cx="1257311" cy="846768"/>
          </a:xfrm>
          <a:prstGeom prst="rect">
            <a:avLst/>
          </a:prstGeom>
        </p:spPr>
      </p:pic>
      <p:cxnSp>
        <p:nvCxnSpPr>
          <p:cNvPr id="33021" name="Straight Arrow Connector 33020">
            <a:extLst>
              <a:ext uri="{FF2B5EF4-FFF2-40B4-BE49-F238E27FC236}">
                <a16:creationId xmlns:a16="http://schemas.microsoft.com/office/drawing/2014/main" id="{15F0E76D-0713-49DB-90B6-41CC70AD9306}"/>
              </a:ext>
            </a:extLst>
          </p:cNvPr>
          <p:cNvCxnSpPr>
            <a:cxnSpLocks/>
          </p:cNvCxnSpPr>
          <p:nvPr/>
        </p:nvCxnSpPr>
        <p:spPr>
          <a:xfrm flipV="1">
            <a:off x="971550" y="3239110"/>
            <a:ext cx="0" cy="7801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6" name="Straight Arrow Connector 325">
            <a:extLst>
              <a:ext uri="{FF2B5EF4-FFF2-40B4-BE49-F238E27FC236}">
                <a16:creationId xmlns:a16="http://schemas.microsoft.com/office/drawing/2014/main" id="{981F6009-2C80-4469-B411-31410F9870D1}"/>
              </a:ext>
            </a:extLst>
          </p:cNvPr>
          <p:cNvCxnSpPr>
            <a:cxnSpLocks/>
          </p:cNvCxnSpPr>
          <p:nvPr/>
        </p:nvCxnSpPr>
        <p:spPr>
          <a:xfrm flipV="1">
            <a:off x="1301226" y="3770679"/>
            <a:ext cx="1259946" cy="4126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57" name="Picture 256">
            <a:extLst>
              <a:ext uri="{FF2B5EF4-FFF2-40B4-BE49-F238E27FC236}">
                <a16:creationId xmlns:a16="http://schemas.microsoft.com/office/drawing/2014/main" id="{F551C95E-B0C8-4D24-AD9D-C252C1A296D1}"/>
              </a:ext>
            </a:extLst>
          </p:cNvPr>
          <p:cNvPicPr>
            <a:picLocks noChangeAspect="1"/>
          </p:cNvPicPr>
          <p:nvPr/>
        </p:nvPicPr>
        <p:blipFill>
          <a:blip r:embed="rId14"/>
          <a:stretch>
            <a:fillRect/>
          </a:stretch>
        </p:blipFill>
        <p:spPr>
          <a:xfrm>
            <a:off x="4779447" y="2320172"/>
            <a:ext cx="1783138" cy="1471289"/>
          </a:xfrm>
          <a:prstGeom prst="rect">
            <a:avLst/>
          </a:prstGeom>
        </p:spPr>
      </p:pic>
      <p:cxnSp>
        <p:nvCxnSpPr>
          <p:cNvPr id="262" name="Straight Arrow Connector 261">
            <a:extLst>
              <a:ext uri="{FF2B5EF4-FFF2-40B4-BE49-F238E27FC236}">
                <a16:creationId xmlns:a16="http://schemas.microsoft.com/office/drawing/2014/main" id="{73EB08CB-BDB3-4386-9CF1-3E9B87ED8ADC}"/>
              </a:ext>
            </a:extLst>
          </p:cNvPr>
          <p:cNvCxnSpPr>
            <a:cxnSpLocks/>
          </p:cNvCxnSpPr>
          <p:nvPr/>
        </p:nvCxnSpPr>
        <p:spPr>
          <a:xfrm>
            <a:off x="2594504" y="1735382"/>
            <a:ext cx="85998" cy="97664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36" name="Straight Arrow Connector 335">
            <a:extLst>
              <a:ext uri="{FF2B5EF4-FFF2-40B4-BE49-F238E27FC236}">
                <a16:creationId xmlns:a16="http://schemas.microsoft.com/office/drawing/2014/main" id="{F22D0DB1-D827-4458-AE1F-56A65DE5169E}"/>
              </a:ext>
            </a:extLst>
          </p:cNvPr>
          <p:cNvCxnSpPr>
            <a:cxnSpLocks/>
          </p:cNvCxnSpPr>
          <p:nvPr/>
        </p:nvCxnSpPr>
        <p:spPr>
          <a:xfrm flipH="1">
            <a:off x="3462025" y="1735382"/>
            <a:ext cx="63690" cy="97664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45" name="Straight Arrow Connector 344">
            <a:extLst>
              <a:ext uri="{FF2B5EF4-FFF2-40B4-BE49-F238E27FC236}">
                <a16:creationId xmlns:a16="http://schemas.microsoft.com/office/drawing/2014/main" id="{9C9C974C-280A-4E7B-803D-518640C2AEF1}"/>
              </a:ext>
            </a:extLst>
          </p:cNvPr>
          <p:cNvCxnSpPr>
            <a:cxnSpLocks/>
            <a:stCxn id="33009" idx="1"/>
          </p:cNvCxnSpPr>
          <p:nvPr/>
        </p:nvCxnSpPr>
        <p:spPr>
          <a:xfrm flipH="1">
            <a:off x="6339177" y="1970041"/>
            <a:ext cx="3701773" cy="820780"/>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48" name="Straight Arrow Connector 347">
            <a:extLst>
              <a:ext uri="{FF2B5EF4-FFF2-40B4-BE49-F238E27FC236}">
                <a16:creationId xmlns:a16="http://schemas.microsoft.com/office/drawing/2014/main" id="{024DFD91-4A83-4F98-A100-E7B9A4ABFAD1}"/>
              </a:ext>
            </a:extLst>
          </p:cNvPr>
          <p:cNvCxnSpPr>
            <a:cxnSpLocks/>
          </p:cNvCxnSpPr>
          <p:nvPr/>
        </p:nvCxnSpPr>
        <p:spPr>
          <a:xfrm flipH="1" flipV="1">
            <a:off x="6339177" y="2975070"/>
            <a:ext cx="3720639" cy="315275"/>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2" name="Straight Arrow Connector 31">
            <a:extLst>
              <a:ext uri="{FF2B5EF4-FFF2-40B4-BE49-F238E27FC236}">
                <a16:creationId xmlns:a16="http://schemas.microsoft.com/office/drawing/2014/main" id="{18ADE8BB-936C-4B69-909A-82885C7123B1}"/>
              </a:ext>
            </a:extLst>
          </p:cNvPr>
          <p:cNvCxnSpPr>
            <a:cxnSpLocks/>
          </p:cNvCxnSpPr>
          <p:nvPr/>
        </p:nvCxnSpPr>
        <p:spPr>
          <a:xfrm flipH="1">
            <a:off x="6339177" y="1885576"/>
            <a:ext cx="3636593" cy="794087"/>
          </a:xfrm>
          <a:prstGeom prst="straightConnector1">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0288AC-6D40-4CBC-8D74-A00B41923971}"/>
              </a:ext>
            </a:extLst>
          </p:cNvPr>
          <p:cNvCxnSpPr>
            <a:cxnSpLocks/>
          </p:cNvCxnSpPr>
          <p:nvPr/>
        </p:nvCxnSpPr>
        <p:spPr>
          <a:xfrm flipH="1" flipV="1">
            <a:off x="6347345" y="3074284"/>
            <a:ext cx="3693605" cy="322556"/>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C91E4ED-85A8-4034-A875-256F012A7293}"/>
              </a:ext>
            </a:extLst>
          </p:cNvPr>
          <p:cNvCxnSpPr>
            <a:cxnSpLocks/>
          </p:cNvCxnSpPr>
          <p:nvPr/>
        </p:nvCxnSpPr>
        <p:spPr>
          <a:xfrm>
            <a:off x="2680502" y="1735382"/>
            <a:ext cx="80283" cy="93860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5EBBD3D-33A4-4094-8BB4-2A87D58185D7}"/>
              </a:ext>
            </a:extLst>
          </p:cNvPr>
          <p:cNvCxnSpPr>
            <a:cxnSpLocks/>
          </p:cNvCxnSpPr>
          <p:nvPr/>
        </p:nvCxnSpPr>
        <p:spPr>
          <a:xfrm flipH="1">
            <a:off x="3376246" y="1735382"/>
            <a:ext cx="85779" cy="938602"/>
          </a:xfrm>
          <a:prstGeom prst="straightConnector1">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D3775F3-6299-4E4A-A3C2-7A39E84EBC66}"/>
              </a:ext>
            </a:extLst>
          </p:cNvPr>
          <p:cNvSpPr txBox="1"/>
          <p:nvPr/>
        </p:nvSpPr>
        <p:spPr>
          <a:xfrm>
            <a:off x="4835486" y="976354"/>
            <a:ext cx="567991" cy="246221"/>
          </a:xfrm>
          <a:prstGeom prst="rect">
            <a:avLst/>
          </a:prstGeom>
          <a:solidFill>
            <a:srgbClr val="D8D8D8"/>
          </a:solidFill>
        </p:spPr>
        <p:txBody>
          <a:bodyPr wrap="square" lIns="0" tIns="0" rIns="0" bIns="0" rtlCol="0">
            <a:spAutoFit/>
          </a:bodyPr>
          <a:lstStyle/>
          <a:p>
            <a:pPr algn="l"/>
            <a:r>
              <a:rPr lang="en-GB" sz="1600" b="1" u="sng" dirty="0"/>
              <a:t>DMZ</a:t>
            </a:r>
          </a:p>
        </p:txBody>
      </p:sp>
      <p:pic>
        <p:nvPicPr>
          <p:cNvPr id="49" name="Picture 48">
            <a:extLst>
              <a:ext uri="{FF2B5EF4-FFF2-40B4-BE49-F238E27FC236}">
                <a16:creationId xmlns:a16="http://schemas.microsoft.com/office/drawing/2014/main" id="{14EFE9B3-2000-4EE1-ADBB-56DC5682F831}"/>
              </a:ext>
            </a:extLst>
          </p:cNvPr>
          <p:cNvPicPr>
            <a:picLocks noChangeAspect="1"/>
          </p:cNvPicPr>
          <p:nvPr/>
        </p:nvPicPr>
        <p:blipFill>
          <a:blip r:embed="rId15"/>
          <a:stretch>
            <a:fillRect/>
          </a:stretch>
        </p:blipFill>
        <p:spPr>
          <a:xfrm>
            <a:off x="7181676" y="-708185"/>
            <a:ext cx="2279916" cy="9161896"/>
          </a:xfrm>
          <a:prstGeom prst="rect">
            <a:avLst/>
          </a:prstGeom>
        </p:spPr>
      </p:pic>
      <p:pic>
        <p:nvPicPr>
          <p:cNvPr id="51" name="Picture 50">
            <a:extLst>
              <a:ext uri="{FF2B5EF4-FFF2-40B4-BE49-F238E27FC236}">
                <a16:creationId xmlns:a16="http://schemas.microsoft.com/office/drawing/2014/main" id="{22CBA11F-2D41-4E5C-BA4C-4A26AF59B414}"/>
              </a:ext>
            </a:extLst>
          </p:cNvPr>
          <p:cNvPicPr>
            <a:picLocks noChangeAspect="1"/>
          </p:cNvPicPr>
          <p:nvPr/>
        </p:nvPicPr>
        <p:blipFill>
          <a:blip r:embed="rId16"/>
          <a:stretch>
            <a:fillRect/>
          </a:stretch>
        </p:blipFill>
        <p:spPr>
          <a:xfrm>
            <a:off x="3218843" y="4037873"/>
            <a:ext cx="593458" cy="1030743"/>
          </a:xfrm>
          <a:prstGeom prst="rect">
            <a:avLst/>
          </a:prstGeom>
        </p:spPr>
      </p:pic>
      <p:pic>
        <p:nvPicPr>
          <p:cNvPr id="52" name="Picture 51">
            <a:extLst>
              <a:ext uri="{FF2B5EF4-FFF2-40B4-BE49-F238E27FC236}">
                <a16:creationId xmlns:a16="http://schemas.microsoft.com/office/drawing/2014/main" id="{E1B325AE-B9CE-4DCE-8757-8AA7FAA73515}"/>
              </a:ext>
            </a:extLst>
          </p:cNvPr>
          <p:cNvPicPr>
            <a:picLocks noChangeAspect="1"/>
          </p:cNvPicPr>
          <p:nvPr/>
        </p:nvPicPr>
        <p:blipFill>
          <a:blip r:embed="rId17"/>
          <a:stretch>
            <a:fillRect/>
          </a:stretch>
        </p:blipFill>
        <p:spPr>
          <a:xfrm>
            <a:off x="3012116" y="5303275"/>
            <a:ext cx="790575" cy="1028700"/>
          </a:xfrm>
          <a:prstGeom prst="rect">
            <a:avLst/>
          </a:prstGeom>
        </p:spPr>
      </p:pic>
      <p:cxnSp>
        <p:nvCxnSpPr>
          <p:cNvPr id="53" name="Straight Arrow Connector 52">
            <a:extLst>
              <a:ext uri="{FF2B5EF4-FFF2-40B4-BE49-F238E27FC236}">
                <a16:creationId xmlns:a16="http://schemas.microsoft.com/office/drawing/2014/main" id="{BFD71144-0F93-48BF-A3F4-4DCE0A682567}"/>
              </a:ext>
            </a:extLst>
          </p:cNvPr>
          <p:cNvCxnSpPr>
            <a:cxnSpLocks/>
          </p:cNvCxnSpPr>
          <p:nvPr/>
        </p:nvCxnSpPr>
        <p:spPr>
          <a:xfrm flipV="1">
            <a:off x="3351129" y="4752975"/>
            <a:ext cx="0" cy="633413"/>
          </a:xfrm>
          <a:prstGeom prst="straightConnector1">
            <a:avLst/>
          </a:prstGeom>
          <a:ln w="28575">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D852E41F-047C-4AD5-B721-3223165842B1}"/>
              </a:ext>
            </a:extLst>
          </p:cNvPr>
          <p:cNvCxnSpPr>
            <a:cxnSpLocks/>
          </p:cNvCxnSpPr>
          <p:nvPr/>
        </p:nvCxnSpPr>
        <p:spPr>
          <a:xfrm flipV="1">
            <a:off x="3535196" y="3541708"/>
            <a:ext cx="0" cy="520707"/>
          </a:xfrm>
          <a:prstGeom prst="straightConnector1">
            <a:avLst/>
          </a:prstGeom>
          <a:ln w="28575">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pic>
        <p:nvPicPr>
          <p:cNvPr id="56" name="Picture 55">
            <a:extLst>
              <a:ext uri="{FF2B5EF4-FFF2-40B4-BE49-F238E27FC236}">
                <a16:creationId xmlns:a16="http://schemas.microsoft.com/office/drawing/2014/main" id="{6B6EC348-DC12-4B4F-8671-C6BC175C8AF9}"/>
              </a:ext>
            </a:extLst>
          </p:cNvPr>
          <p:cNvPicPr>
            <a:picLocks noChangeAspect="1"/>
          </p:cNvPicPr>
          <p:nvPr/>
        </p:nvPicPr>
        <p:blipFill>
          <a:blip r:embed="rId18"/>
          <a:stretch>
            <a:fillRect/>
          </a:stretch>
        </p:blipFill>
        <p:spPr>
          <a:xfrm>
            <a:off x="10063970" y="4526920"/>
            <a:ext cx="914400" cy="1123950"/>
          </a:xfrm>
          <a:prstGeom prst="rect">
            <a:avLst/>
          </a:prstGeom>
        </p:spPr>
      </p:pic>
      <p:cxnSp>
        <p:nvCxnSpPr>
          <p:cNvPr id="57" name="Straight Arrow Connector 56">
            <a:extLst>
              <a:ext uri="{FF2B5EF4-FFF2-40B4-BE49-F238E27FC236}">
                <a16:creationId xmlns:a16="http://schemas.microsoft.com/office/drawing/2014/main" id="{6FE8F55A-0C49-4AEA-900B-F8BEE46C02C4}"/>
              </a:ext>
            </a:extLst>
          </p:cNvPr>
          <p:cNvCxnSpPr>
            <a:cxnSpLocks/>
          </p:cNvCxnSpPr>
          <p:nvPr/>
        </p:nvCxnSpPr>
        <p:spPr>
          <a:xfrm flipH="1" flipV="1">
            <a:off x="6336748" y="3239110"/>
            <a:ext cx="3818780" cy="162038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1" name="Straight Arrow Connector 330">
            <a:extLst>
              <a:ext uri="{FF2B5EF4-FFF2-40B4-BE49-F238E27FC236}">
                <a16:creationId xmlns:a16="http://schemas.microsoft.com/office/drawing/2014/main" id="{BA69C30A-F996-4FD8-A52B-C00132181463}"/>
              </a:ext>
            </a:extLst>
          </p:cNvPr>
          <p:cNvCxnSpPr>
            <a:cxnSpLocks/>
          </p:cNvCxnSpPr>
          <p:nvPr/>
        </p:nvCxnSpPr>
        <p:spPr>
          <a:xfrm flipH="1" flipV="1">
            <a:off x="6562585" y="3657097"/>
            <a:ext cx="1740042" cy="22080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832E19B-B837-404A-B599-3B390AA6C1A7}"/>
              </a:ext>
            </a:extLst>
          </p:cNvPr>
          <p:cNvCxnSpPr>
            <a:cxnSpLocks/>
            <a:stCxn id="88" idx="0"/>
          </p:cNvCxnSpPr>
          <p:nvPr/>
        </p:nvCxnSpPr>
        <p:spPr>
          <a:xfrm flipH="1" flipV="1">
            <a:off x="6129338" y="3239110"/>
            <a:ext cx="1404955" cy="2629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72" name="Group 46">
            <a:extLst>
              <a:ext uri="{FF2B5EF4-FFF2-40B4-BE49-F238E27FC236}">
                <a16:creationId xmlns:a16="http://schemas.microsoft.com/office/drawing/2014/main" id="{239F3358-0AB9-4969-A40E-D2A3CB90AE5F}"/>
              </a:ext>
            </a:extLst>
          </p:cNvPr>
          <p:cNvGrpSpPr>
            <a:grpSpLocks noChangeAspect="1"/>
          </p:cNvGrpSpPr>
          <p:nvPr/>
        </p:nvGrpSpPr>
        <p:grpSpPr bwMode="auto">
          <a:xfrm>
            <a:off x="7491430" y="5787320"/>
            <a:ext cx="654050" cy="1046163"/>
            <a:chOff x="4874" y="3574"/>
            <a:chExt cx="412" cy="659"/>
          </a:xfrm>
        </p:grpSpPr>
        <p:sp>
          <p:nvSpPr>
            <p:cNvPr id="73" name="AutoShape 45">
              <a:extLst>
                <a:ext uri="{FF2B5EF4-FFF2-40B4-BE49-F238E27FC236}">
                  <a16:creationId xmlns:a16="http://schemas.microsoft.com/office/drawing/2014/main" id="{817E49A4-FF7A-4D6F-A147-3DE299292323}"/>
                </a:ext>
              </a:extLst>
            </p:cNvPr>
            <p:cNvSpPr>
              <a:spLocks noChangeAspect="1" noChangeArrowheads="1" noTextEdit="1"/>
            </p:cNvSpPr>
            <p:nvPr/>
          </p:nvSpPr>
          <p:spPr bwMode="auto">
            <a:xfrm>
              <a:off x="4874" y="3574"/>
              <a:ext cx="412"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74" name="Group 51">
              <a:extLst>
                <a:ext uri="{FF2B5EF4-FFF2-40B4-BE49-F238E27FC236}">
                  <a16:creationId xmlns:a16="http://schemas.microsoft.com/office/drawing/2014/main" id="{E7CD8954-79C9-47AE-9B1F-9F42D1C04808}"/>
                </a:ext>
              </a:extLst>
            </p:cNvPr>
            <p:cNvGrpSpPr>
              <a:grpSpLocks/>
            </p:cNvGrpSpPr>
            <p:nvPr/>
          </p:nvGrpSpPr>
          <p:grpSpPr bwMode="auto">
            <a:xfrm>
              <a:off x="4901" y="3586"/>
              <a:ext cx="230" cy="454"/>
              <a:chOff x="4901" y="3586"/>
              <a:chExt cx="230" cy="454"/>
            </a:xfrm>
          </p:grpSpPr>
          <p:sp>
            <p:nvSpPr>
              <p:cNvPr id="88" name="Freeform 47">
                <a:extLst>
                  <a:ext uri="{FF2B5EF4-FFF2-40B4-BE49-F238E27FC236}">
                    <a16:creationId xmlns:a16="http://schemas.microsoft.com/office/drawing/2014/main" id="{DBCC4923-E2E8-4968-AC5F-2ADD82328520}"/>
                  </a:ext>
                </a:extLst>
              </p:cNvPr>
              <p:cNvSpPr>
                <a:spLocks/>
              </p:cNvSpPr>
              <p:nvPr/>
            </p:nvSpPr>
            <p:spPr bwMode="auto">
              <a:xfrm>
                <a:off x="4901" y="3586"/>
                <a:ext cx="230" cy="454"/>
              </a:xfrm>
              <a:custGeom>
                <a:avLst/>
                <a:gdLst>
                  <a:gd name="T0" fmla="*/ 0 w 2512"/>
                  <a:gd name="T1" fmla="*/ 419 h 4880"/>
                  <a:gd name="T2" fmla="*/ 419 w 2512"/>
                  <a:gd name="T3" fmla="*/ 0 h 4880"/>
                  <a:gd name="T4" fmla="*/ 2094 w 2512"/>
                  <a:gd name="T5" fmla="*/ 0 h 4880"/>
                  <a:gd name="T6" fmla="*/ 2512 w 2512"/>
                  <a:gd name="T7" fmla="*/ 419 h 4880"/>
                  <a:gd name="T8" fmla="*/ 2512 w 2512"/>
                  <a:gd name="T9" fmla="*/ 4462 h 4880"/>
                  <a:gd name="T10" fmla="*/ 2094 w 2512"/>
                  <a:gd name="T11" fmla="*/ 4880 h 4880"/>
                  <a:gd name="T12" fmla="*/ 419 w 2512"/>
                  <a:gd name="T13" fmla="*/ 4880 h 4880"/>
                  <a:gd name="T14" fmla="*/ 0 w 2512"/>
                  <a:gd name="T15" fmla="*/ 4462 h 4880"/>
                  <a:gd name="T16" fmla="*/ 0 w 2512"/>
                  <a:gd name="T17" fmla="*/ 419 h 4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2" h="4880">
                    <a:moveTo>
                      <a:pt x="0" y="419"/>
                    </a:moveTo>
                    <a:cubicBezTo>
                      <a:pt x="0" y="188"/>
                      <a:pt x="188" y="0"/>
                      <a:pt x="419" y="0"/>
                    </a:cubicBezTo>
                    <a:lnTo>
                      <a:pt x="2094" y="0"/>
                    </a:lnTo>
                    <a:cubicBezTo>
                      <a:pt x="2325" y="0"/>
                      <a:pt x="2512" y="188"/>
                      <a:pt x="2512" y="419"/>
                    </a:cubicBezTo>
                    <a:lnTo>
                      <a:pt x="2512" y="4462"/>
                    </a:lnTo>
                    <a:cubicBezTo>
                      <a:pt x="2512" y="4693"/>
                      <a:pt x="2325" y="4880"/>
                      <a:pt x="2094" y="4880"/>
                    </a:cubicBezTo>
                    <a:lnTo>
                      <a:pt x="419" y="4880"/>
                    </a:lnTo>
                    <a:cubicBezTo>
                      <a:pt x="188" y="4880"/>
                      <a:pt x="0" y="4693"/>
                      <a:pt x="0" y="4462"/>
                    </a:cubicBezTo>
                    <a:lnTo>
                      <a:pt x="0" y="419"/>
                    </a:lnTo>
                    <a:close/>
                  </a:path>
                </a:pathLst>
              </a:custGeom>
              <a:solidFill>
                <a:schemeClr val="bg1">
                  <a:lumMod val="85000"/>
                </a:schemeClr>
              </a:solidFill>
              <a:ln w="12700" cap="flat">
                <a:solidFill>
                  <a:srgbClr val="595959"/>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9" name="Line 48">
                <a:extLst>
                  <a:ext uri="{FF2B5EF4-FFF2-40B4-BE49-F238E27FC236}">
                    <a16:creationId xmlns:a16="http://schemas.microsoft.com/office/drawing/2014/main" id="{2130FFEE-289D-40C5-9DCC-2E840E690F2F}"/>
                  </a:ext>
                </a:extLst>
              </p:cNvPr>
              <p:cNvSpPr>
                <a:spLocks noChangeShapeType="1"/>
              </p:cNvSpPr>
              <p:nvPr/>
            </p:nvSpPr>
            <p:spPr bwMode="auto">
              <a:xfrm>
                <a:off x="4901" y="3752"/>
                <a:ext cx="230" cy="0"/>
              </a:xfrm>
              <a:prstGeom prst="line">
                <a:avLst/>
              </a:prstGeom>
              <a:noFill/>
              <a:ln w="1270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0" name="Line 49">
                <a:extLst>
                  <a:ext uri="{FF2B5EF4-FFF2-40B4-BE49-F238E27FC236}">
                    <a16:creationId xmlns:a16="http://schemas.microsoft.com/office/drawing/2014/main" id="{45573256-1582-46F5-8385-2A7252BA9B38}"/>
                  </a:ext>
                </a:extLst>
              </p:cNvPr>
              <p:cNvSpPr>
                <a:spLocks noChangeShapeType="1"/>
              </p:cNvSpPr>
              <p:nvPr/>
            </p:nvSpPr>
            <p:spPr bwMode="auto">
              <a:xfrm>
                <a:off x="4947" y="3657"/>
                <a:ext cx="137" cy="0"/>
              </a:xfrm>
              <a:prstGeom prst="line">
                <a:avLst/>
              </a:prstGeom>
              <a:noFill/>
              <a:ln w="1270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1" name="Oval 50">
                <a:extLst>
                  <a:ext uri="{FF2B5EF4-FFF2-40B4-BE49-F238E27FC236}">
                    <a16:creationId xmlns:a16="http://schemas.microsoft.com/office/drawing/2014/main" id="{400101E2-5FBE-48BD-8BC4-B90A13E35E14}"/>
                  </a:ext>
                </a:extLst>
              </p:cNvPr>
              <p:cNvSpPr>
                <a:spLocks noChangeArrowheads="1"/>
              </p:cNvSpPr>
              <p:nvPr/>
            </p:nvSpPr>
            <p:spPr bwMode="auto">
              <a:xfrm>
                <a:off x="4923" y="3609"/>
                <a:ext cx="16" cy="17"/>
              </a:xfrm>
              <a:prstGeom prst="ellipse">
                <a:avLst/>
              </a:prstGeom>
              <a:noFill/>
              <a:ln w="12700" cap="flat">
                <a:solidFill>
                  <a:srgbClr val="5959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75" name="Group 63">
              <a:extLst>
                <a:ext uri="{FF2B5EF4-FFF2-40B4-BE49-F238E27FC236}">
                  <a16:creationId xmlns:a16="http://schemas.microsoft.com/office/drawing/2014/main" id="{A8AC7AEE-B1AC-49E1-B11F-5B4CFAE1CA0F}"/>
                </a:ext>
              </a:extLst>
            </p:cNvPr>
            <p:cNvGrpSpPr>
              <a:grpSpLocks/>
            </p:cNvGrpSpPr>
            <p:nvPr/>
          </p:nvGrpSpPr>
          <p:grpSpPr bwMode="auto">
            <a:xfrm>
              <a:off x="5013" y="3821"/>
              <a:ext cx="233" cy="165"/>
              <a:chOff x="5013" y="3821"/>
              <a:chExt cx="233" cy="165"/>
            </a:xfrm>
          </p:grpSpPr>
          <p:sp>
            <p:nvSpPr>
              <p:cNvPr id="77" name="Rectangle 52">
                <a:extLst>
                  <a:ext uri="{FF2B5EF4-FFF2-40B4-BE49-F238E27FC236}">
                    <a16:creationId xmlns:a16="http://schemas.microsoft.com/office/drawing/2014/main" id="{A995457C-31A7-472A-AAE2-B3CC43060E2C}"/>
                  </a:ext>
                </a:extLst>
              </p:cNvPr>
              <p:cNvSpPr>
                <a:spLocks noChangeArrowheads="1"/>
              </p:cNvSpPr>
              <p:nvPr/>
            </p:nvSpPr>
            <p:spPr bwMode="auto">
              <a:xfrm>
                <a:off x="5048" y="3915"/>
                <a:ext cx="82" cy="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Rectangle 53">
                <a:extLst>
                  <a:ext uri="{FF2B5EF4-FFF2-40B4-BE49-F238E27FC236}">
                    <a16:creationId xmlns:a16="http://schemas.microsoft.com/office/drawing/2014/main" id="{3016283D-251C-4ED3-9333-06DF432BF65F}"/>
                  </a:ext>
                </a:extLst>
              </p:cNvPr>
              <p:cNvSpPr>
                <a:spLocks noChangeArrowheads="1"/>
              </p:cNvSpPr>
              <p:nvPr/>
            </p:nvSpPr>
            <p:spPr bwMode="auto">
              <a:xfrm>
                <a:off x="5048" y="3915"/>
                <a:ext cx="82" cy="12"/>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9" name="Rectangle 54">
                <a:extLst>
                  <a:ext uri="{FF2B5EF4-FFF2-40B4-BE49-F238E27FC236}">
                    <a16:creationId xmlns:a16="http://schemas.microsoft.com/office/drawing/2014/main" id="{F2804FD0-ECC6-4275-A5EE-E0EFD956F646}"/>
                  </a:ext>
                </a:extLst>
              </p:cNvPr>
              <p:cNvSpPr>
                <a:spLocks noChangeArrowheads="1"/>
              </p:cNvSpPr>
              <p:nvPr/>
            </p:nvSpPr>
            <p:spPr bwMode="auto">
              <a:xfrm>
                <a:off x="5048" y="3939"/>
                <a:ext cx="82" cy="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Rectangle 55">
                <a:extLst>
                  <a:ext uri="{FF2B5EF4-FFF2-40B4-BE49-F238E27FC236}">
                    <a16:creationId xmlns:a16="http://schemas.microsoft.com/office/drawing/2014/main" id="{2B7CE561-7EFA-43B7-82C7-6C62CE9879A8}"/>
                  </a:ext>
                </a:extLst>
              </p:cNvPr>
              <p:cNvSpPr>
                <a:spLocks noChangeArrowheads="1"/>
              </p:cNvSpPr>
              <p:nvPr/>
            </p:nvSpPr>
            <p:spPr bwMode="auto">
              <a:xfrm>
                <a:off x="5048" y="3939"/>
                <a:ext cx="82" cy="12"/>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1" name="Freeform 56">
                <a:extLst>
                  <a:ext uri="{FF2B5EF4-FFF2-40B4-BE49-F238E27FC236}">
                    <a16:creationId xmlns:a16="http://schemas.microsoft.com/office/drawing/2014/main" id="{45CC63FB-E889-410F-BC8D-0BD7C2FB6016}"/>
                  </a:ext>
                </a:extLst>
              </p:cNvPr>
              <p:cNvSpPr>
                <a:spLocks/>
              </p:cNvSpPr>
              <p:nvPr/>
            </p:nvSpPr>
            <p:spPr bwMode="auto">
              <a:xfrm>
                <a:off x="5047" y="3855"/>
                <a:ext cx="166" cy="34"/>
              </a:xfrm>
              <a:custGeom>
                <a:avLst/>
                <a:gdLst>
                  <a:gd name="T0" fmla="*/ 79 w 911"/>
                  <a:gd name="T1" fmla="*/ 173 h 183"/>
                  <a:gd name="T2" fmla="*/ 456 w 911"/>
                  <a:gd name="T3" fmla="*/ 112 h 183"/>
                  <a:gd name="T4" fmla="*/ 834 w 911"/>
                  <a:gd name="T5" fmla="*/ 173 h 183"/>
                  <a:gd name="T6" fmla="*/ 852 w 911"/>
                  <a:gd name="T7" fmla="*/ 176 h 183"/>
                  <a:gd name="T8" fmla="*/ 901 w 911"/>
                  <a:gd name="T9" fmla="*/ 138 h 183"/>
                  <a:gd name="T10" fmla="*/ 868 w 911"/>
                  <a:gd name="T11" fmla="*/ 68 h 183"/>
                  <a:gd name="T12" fmla="*/ 456 w 911"/>
                  <a:gd name="T13" fmla="*/ 0 h 183"/>
                  <a:gd name="T14" fmla="*/ 44 w 911"/>
                  <a:gd name="T15" fmla="*/ 68 h 183"/>
                  <a:gd name="T16" fmla="*/ 10 w 911"/>
                  <a:gd name="T17" fmla="*/ 138 h 183"/>
                  <a:gd name="T18" fmla="*/ 79 w 911"/>
                  <a:gd name="T19" fmla="*/ 17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1" h="183">
                    <a:moveTo>
                      <a:pt x="79" y="173"/>
                    </a:moveTo>
                    <a:cubicBezTo>
                      <a:pt x="80" y="173"/>
                      <a:pt x="250" y="112"/>
                      <a:pt x="456" y="112"/>
                    </a:cubicBezTo>
                    <a:cubicBezTo>
                      <a:pt x="663" y="112"/>
                      <a:pt x="832" y="173"/>
                      <a:pt x="834" y="173"/>
                    </a:cubicBezTo>
                    <a:cubicBezTo>
                      <a:pt x="840" y="175"/>
                      <a:pt x="845" y="176"/>
                      <a:pt x="852" y="176"/>
                    </a:cubicBezTo>
                    <a:cubicBezTo>
                      <a:pt x="874" y="176"/>
                      <a:pt x="895" y="162"/>
                      <a:pt x="901" y="138"/>
                    </a:cubicBezTo>
                    <a:cubicBezTo>
                      <a:pt x="911" y="109"/>
                      <a:pt x="896" y="77"/>
                      <a:pt x="868" y="68"/>
                    </a:cubicBezTo>
                    <a:cubicBezTo>
                      <a:pt x="861" y="64"/>
                      <a:pt x="680" y="0"/>
                      <a:pt x="456" y="0"/>
                    </a:cubicBezTo>
                    <a:cubicBezTo>
                      <a:pt x="232" y="0"/>
                      <a:pt x="52" y="64"/>
                      <a:pt x="44" y="68"/>
                    </a:cubicBezTo>
                    <a:cubicBezTo>
                      <a:pt x="16" y="77"/>
                      <a:pt x="0" y="109"/>
                      <a:pt x="10" y="138"/>
                    </a:cubicBezTo>
                    <a:cubicBezTo>
                      <a:pt x="21" y="168"/>
                      <a:pt x="52" y="183"/>
                      <a:pt x="79" y="173"/>
                    </a:cubicBezTo>
                  </a:path>
                </a:pathLst>
              </a:custGeom>
              <a:solidFill>
                <a:srgbClr val="00B0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57">
                <a:extLst>
                  <a:ext uri="{FF2B5EF4-FFF2-40B4-BE49-F238E27FC236}">
                    <a16:creationId xmlns:a16="http://schemas.microsoft.com/office/drawing/2014/main" id="{567864A0-A531-4D8A-BFB1-F1379CC3617E}"/>
                  </a:ext>
                </a:extLst>
              </p:cNvPr>
              <p:cNvSpPr>
                <a:spLocks/>
              </p:cNvSpPr>
              <p:nvPr/>
            </p:nvSpPr>
            <p:spPr bwMode="auto">
              <a:xfrm>
                <a:off x="5047" y="3855"/>
                <a:ext cx="166" cy="34"/>
              </a:xfrm>
              <a:custGeom>
                <a:avLst/>
                <a:gdLst>
                  <a:gd name="T0" fmla="*/ 14 w 166"/>
                  <a:gd name="T1" fmla="*/ 32 h 34"/>
                  <a:gd name="T2" fmla="*/ 83 w 166"/>
                  <a:gd name="T3" fmla="*/ 21 h 34"/>
                  <a:gd name="T4" fmla="*/ 152 w 166"/>
                  <a:gd name="T5" fmla="*/ 32 h 34"/>
                  <a:gd name="T6" fmla="*/ 155 w 166"/>
                  <a:gd name="T7" fmla="*/ 32 h 34"/>
                  <a:gd name="T8" fmla="*/ 164 w 166"/>
                  <a:gd name="T9" fmla="*/ 25 h 34"/>
                  <a:gd name="T10" fmla="*/ 158 w 166"/>
                  <a:gd name="T11" fmla="*/ 12 h 34"/>
                  <a:gd name="T12" fmla="*/ 83 w 166"/>
                  <a:gd name="T13" fmla="*/ 0 h 34"/>
                  <a:gd name="T14" fmla="*/ 8 w 166"/>
                  <a:gd name="T15" fmla="*/ 12 h 34"/>
                  <a:gd name="T16" fmla="*/ 2 w 166"/>
                  <a:gd name="T17" fmla="*/ 25 h 34"/>
                  <a:gd name="T18" fmla="*/ 14 w 166"/>
                  <a:gd name="T19"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34">
                    <a:moveTo>
                      <a:pt x="14" y="32"/>
                    </a:moveTo>
                    <a:cubicBezTo>
                      <a:pt x="14" y="32"/>
                      <a:pt x="45" y="21"/>
                      <a:pt x="83" y="21"/>
                    </a:cubicBezTo>
                    <a:cubicBezTo>
                      <a:pt x="120" y="21"/>
                      <a:pt x="151" y="32"/>
                      <a:pt x="152" y="32"/>
                    </a:cubicBezTo>
                    <a:cubicBezTo>
                      <a:pt x="153" y="32"/>
                      <a:pt x="154" y="32"/>
                      <a:pt x="155" y="32"/>
                    </a:cubicBezTo>
                    <a:cubicBezTo>
                      <a:pt x="159" y="32"/>
                      <a:pt x="163" y="30"/>
                      <a:pt x="164" y="25"/>
                    </a:cubicBezTo>
                    <a:cubicBezTo>
                      <a:pt x="166" y="20"/>
                      <a:pt x="163" y="14"/>
                      <a:pt x="158" y="12"/>
                    </a:cubicBezTo>
                    <a:cubicBezTo>
                      <a:pt x="156" y="12"/>
                      <a:pt x="123" y="0"/>
                      <a:pt x="83" y="0"/>
                    </a:cubicBezTo>
                    <a:cubicBezTo>
                      <a:pt x="42" y="0"/>
                      <a:pt x="9" y="12"/>
                      <a:pt x="8" y="12"/>
                    </a:cubicBezTo>
                    <a:cubicBezTo>
                      <a:pt x="3" y="14"/>
                      <a:pt x="0" y="20"/>
                      <a:pt x="2" y="25"/>
                    </a:cubicBezTo>
                    <a:cubicBezTo>
                      <a:pt x="4" y="31"/>
                      <a:pt x="9" y="34"/>
                      <a:pt x="14" y="32"/>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3" name="Freeform 58">
                <a:extLst>
                  <a:ext uri="{FF2B5EF4-FFF2-40B4-BE49-F238E27FC236}">
                    <a16:creationId xmlns:a16="http://schemas.microsoft.com/office/drawing/2014/main" id="{AE6775D4-707E-45CD-84C0-593B26987D59}"/>
                  </a:ext>
                </a:extLst>
              </p:cNvPr>
              <p:cNvSpPr>
                <a:spLocks noEditPoints="1"/>
              </p:cNvSpPr>
              <p:nvPr/>
            </p:nvSpPr>
            <p:spPr bwMode="auto">
              <a:xfrm>
                <a:off x="5013" y="3821"/>
                <a:ext cx="233" cy="165"/>
              </a:xfrm>
              <a:custGeom>
                <a:avLst/>
                <a:gdLst>
                  <a:gd name="T0" fmla="*/ 0 w 233"/>
                  <a:gd name="T1" fmla="*/ 165 h 165"/>
                  <a:gd name="T2" fmla="*/ 233 w 233"/>
                  <a:gd name="T3" fmla="*/ 165 h 165"/>
                  <a:gd name="T4" fmla="*/ 233 w 233"/>
                  <a:gd name="T5" fmla="*/ 0 h 165"/>
                  <a:gd name="T6" fmla="*/ 0 w 233"/>
                  <a:gd name="T7" fmla="*/ 0 h 165"/>
                  <a:gd name="T8" fmla="*/ 0 w 233"/>
                  <a:gd name="T9" fmla="*/ 165 h 165"/>
                  <a:gd name="T10" fmla="*/ 216 w 233"/>
                  <a:gd name="T11" fmla="*/ 147 h 165"/>
                  <a:gd name="T12" fmla="*/ 18 w 233"/>
                  <a:gd name="T13" fmla="*/ 147 h 165"/>
                  <a:gd name="T14" fmla="*/ 18 w 233"/>
                  <a:gd name="T15" fmla="*/ 18 h 165"/>
                  <a:gd name="T16" fmla="*/ 216 w 233"/>
                  <a:gd name="T17" fmla="*/ 18 h 165"/>
                  <a:gd name="T18" fmla="*/ 216 w 233"/>
                  <a:gd name="T19"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65">
                    <a:moveTo>
                      <a:pt x="0" y="165"/>
                    </a:moveTo>
                    <a:lnTo>
                      <a:pt x="233" y="165"/>
                    </a:lnTo>
                    <a:lnTo>
                      <a:pt x="233" y="0"/>
                    </a:lnTo>
                    <a:lnTo>
                      <a:pt x="0" y="0"/>
                    </a:lnTo>
                    <a:lnTo>
                      <a:pt x="0" y="165"/>
                    </a:lnTo>
                    <a:close/>
                    <a:moveTo>
                      <a:pt x="216" y="147"/>
                    </a:moveTo>
                    <a:lnTo>
                      <a:pt x="18" y="147"/>
                    </a:lnTo>
                    <a:lnTo>
                      <a:pt x="18" y="18"/>
                    </a:lnTo>
                    <a:lnTo>
                      <a:pt x="216" y="18"/>
                    </a:lnTo>
                    <a:lnTo>
                      <a:pt x="216" y="14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Rectangle 59">
                <a:extLst>
                  <a:ext uri="{FF2B5EF4-FFF2-40B4-BE49-F238E27FC236}">
                    <a16:creationId xmlns:a16="http://schemas.microsoft.com/office/drawing/2014/main" id="{E59120E8-E8EB-4E8E-B0BE-48DB7710F3B9}"/>
                  </a:ext>
                </a:extLst>
              </p:cNvPr>
              <p:cNvSpPr>
                <a:spLocks noChangeArrowheads="1"/>
              </p:cNvSpPr>
              <p:nvPr/>
            </p:nvSpPr>
            <p:spPr bwMode="auto">
              <a:xfrm>
                <a:off x="5013" y="3821"/>
                <a:ext cx="233" cy="165"/>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5" name="Rectangle 60">
                <a:extLst>
                  <a:ext uri="{FF2B5EF4-FFF2-40B4-BE49-F238E27FC236}">
                    <a16:creationId xmlns:a16="http://schemas.microsoft.com/office/drawing/2014/main" id="{A1D09AD4-4E2D-4428-AA5C-1801AB83BD82}"/>
                  </a:ext>
                </a:extLst>
              </p:cNvPr>
              <p:cNvSpPr>
                <a:spLocks noChangeArrowheads="1"/>
              </p:cNvSpPr>
              <p:nvPr/>
            </p:nvSpPr>
            <p:spPr bwMode="auto">
              <a:xfrm>
                <a:off x="5031" y="3839"/>
                <a:ext cx="198" cy="129"/>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6" name="Freeform 61">
                <a:extLst>
                  <a:ext uri="{FF2B5EF4-FFF2-40B4-BE49-F238E27FC236}">
                    <a16:creationId xmlns:a16="http://schemas.microsoft.com/office/drawing/2014/main" id="{3B85A82A-1A98-4560-8244-CDD4FC9AD1DC}"/>
                  </a:ext>
                </a:extLst>
              </p:cNvPr>
              <p:cNvSpPr>
                <a:spLocks/>
              </p:cNvSpPr>
              <p:nvPr/>
            </p:nvSpPr>
            <p:spPr bwMode="auto">
              <a:xfrm>
                <a:off x="5166" y="3911"/>
                <a:ext cx="45" cy="46"/>
              </a:xfrm>
              <a:custGeom>
                <a:avLst/>
                <a:gdLst>
                  <a:gd name="T0" fmla="*/ 38 w 45"/>
                  <a:gd name="T1" fmla="*/ 14 h 46"/>
                  <a:gd name="T2" fmla="*/ 39 w 45"/>
                  <a:gd name="T3" fmla="*/ 6 h 46"/>
                  <a:gd name="T4" fmla="*/ 32 w 45"/>
                  <a:gd name="T5" fmla="*/ 8 h 46"/>
                  <a:gd name="T6" fmla="*/ 29 w 45"/>
                  <a:gd name="T7" fmla="*/ 0 h 46"/>
                  <a:gd name="T8" fmla="*/ 23 w 45"/>
                  <a:gd name="T9" fmla="*/ 5 h 46"/>
                  <a:gd name="T10" fmla="*/ 17 w 45"/>
                  <a:gd name="T11" fmla="*/ 0 h 46"/>
                  <a:gd name="T12" fmla="*/ 14 w 45"/>
                  <a:gd name="T13" fmla="*/ 8 h 46"/>
                  <a:gd name="T14" fmla="*/ 6 w 45"/>
                  <a:gd name="T15" fmla="*/ 6 h 46"/>
                  <a:gd name="T16" fmla="*/ 8 w 45"/>
                  <a:gd name="T17" fmla="*/ 14 h 46"/>
                  <a:gd name="T18" fmla="*/ 0 w 45"/>
                  <a:gd name="T19" fmla="*/ 17 h 46"/>
                  <a:gd name="T20" fmla="*/ 5 w 45"/>
                  <a:gd name="T21" fmla="*/ 23 h 46"/>
                  <a:gd name="T22" fmla="*/ 0 w 45"/>
                  <a:gd name="T23" fmla="*/ 29 h 46"/>
                  <a:gd name="T24" fmla="*/ 8 w 45"/>
                  <a:gd name="T25" fmla="*/ 32 h 46"/>
                  <a:gd name="T26" fmla="*/ 6 w 45"/>
                  <a:gd name="T27" fmla="*/ 40 h 46"/>
                  <a:gd name="T28" fmla="*/ 14 w 45"/>
                  <a:gd name="T29" fmla="*/ 38 h 46"/>
                  <a:gd name="T30" fmla="*/ 17 w 45"/>
                  <a:gd name="T31" fmla="*/ 46 h 46"/>
                  <a:gd name="T32" fmla="*/ 23 w 45"/>
                  <a:gd name="T33" fmla="*/ 41 h 46"/>
                  <a:gd name="T34" fmla="*/ 29 w 45"/>
                  <a:gd name="T35" fmla="*/ 46 h 46"/>
                  <a:gd name="T36" fmla="*/ 32 w 45"/>
                  <a:gd name="T37" fmla="*/ 38 h 46"/>
                  <a:gd name="T38" fmla="*/ 39 w 45"/>
                  <a:gd name="T39" fmla="*/ 40 h 46"/>
                  <a:gd name="T40" fmla="*/ 38 w 45"/>
                  <a:gd name="T41" fmla="*/ 32 h 46"/>
                  <a:gd name="T42" fmla="*/ 45 w 45"/>
                  <a:gd name="T43" fmla="*/ 29 h 46"/>
                  <a:gd name="T44" fmla="*/ 40 w 45"/>
                  <a:gd name="T45" fmla="*/ 23 h 46"/>
                  <a:gd name="T46" fmla="*/ 45 w 45"/>
                  <a:gd name="T47" fmla="*/ 17 h 46"/>
                  <a:gd name="T48" fmla="*/ 38 w 45"/>
                  <a:gd name="T49"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46">
                    <a:moveTo>
                      <a:pt x="38" y="14"/>
                    </a:moveTo>
                    <a:lnTo>
                      <a:pt x="39" y="6"/>
                    </a:lnTo>
                    <a:lnTo>
                      <a:pt x="32" y="8"/>
                    </a:lnTo>
                    <a:lnTo>
                      <a:pt x="29" y="0"/>
                    </a:lnTo>
                    <a:lnTo>
                      <a:pt x="23" y="5"/>
                    </a:lnTo>
                    <a:lnTo>
                      <a:pt x="17" y="0"/>
                    </a:lnTo>
                    <a:lnTo>
                      <a:pt x="14" y="8"/>
                    </a:lnTo>
                    <a:lnTo>
                      <a:pt x="6" y="6"/>
                    </a:lnTo>
                    <a:lnTo>
                      <a:pt x="8" y="14"/>
                    </a:lnTo>
                    <a:lnTo>
                      <a:pt x="0" y="17"/>
                    </a:lnTo>
                    <a:lnTo>
                      <a:pt x="5" y="23"/>
                    </a:lnTo>
                    <a:lnTo>
                      <a:pt x="0" y="29"/>
                    </a:lnTo>
                    <a:lnTo>
                      <a:pt x="8" y="32"/>
                    </a:lnTo>
                    <a:lnTo>
                      <a:pt x="6" y="40"/>
                    </a:lnTo>
                    <a:lnTo>
                      <a:pt x="14" y="38"/>
                    </a:lnTo>
                    <a:lnTo>
                      <a:pt x="17" y="46"/>
                    </a:lnTo>
                    <a:lnTo>
                      <a:pt x="23" y="41"/>
                    </a:lnTo>
                    <a:lnTo>
                      <a:pt x="29" y="46"/>
                    </a:lnTo>
                    <a:lnTo>
                      <a:pt x="32" y="38"/>
                    </a:lnTo>
                    <a:lnTo>
                      <a:pt x="39" y="40"/>
                    </a:lnTo>
                    <a:lnTo>
                      <a:pt x="38" y="32"/>
                    </a:lnTo>
                    <a:lnTo>
                      <a:pt x="45" y="29"/>
                    </a:lnTo>
                    <a:lnTo>
                      <a:pt x="40" y="23"/>
                    </a:lnTo>
                    <a:lnTo>
                      <a:pt x="45" y="17"/>
                    </a:lnTo>
                    <a:lnTo>
                      <a:pt x="38" y="1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62">
                <a:extLst>
                  <a:ext uri="{FF2B5EF4-FFF2-40B4-BE49-F238E27FC236}">
                    <a16:creationId xmlns:a16="http://schemas.microsoft.com/office/drawing/2014/main" id="{1C0E078B-3855-4767-B1BC-C00D5F726563}"/>
                  </a:ext>
                </a:extLst>
              </p:cNvPr>
              <p:cNvSpPr>
                <a:spLocks/>
              </p:cNvSpPr>
              <p:nvPr/>
            </p:nvSpPr>
            <p:spPr bwMode="auto">
              <a:xfrm>
                <a:off x="5166" y="3911"/>
                <a:ext cx="45" cy="46"/>
              </a:xfrm>
              <a:custGeom>
                <a:avLst/>
                <a:gdLst>
                  <a:gd name="T0" fmla="*/ 38 w 45"/>
                  <a:gd name="T1" fmla="*/ 14 h 46"/>
                  <a:gd name="T2" fmla="*/ 39 w 45"/>
                  <a:gd name="T3" fmla="*/ 6 h 46"/>
                  <a:gd name="T4" fmla="*/ 32 w 45"/>
                  <a:gd name="T5" fmla="*/ 8 h 46"/>
                  <a:gd name="T6" fmla="*/ 29 w 45"/>
                  <a:gd name="T7" fmla="*/ 0 h 46"/>
                  <a:gd name="T8" fmla="*/ 23 w 45"/>
                  <a:gd name="T9" fmla="*/ 5 h 46"/>
                  <a:gd name="T10" fmla="*/ 17 w 45"/>
                  <a:gd name="T11" fmla="*/ 0 h 46"/>
                  <a:gd name="T12" fmla="*/ 14 w 45"/>
                  <a:gd name="T13" fmla="*/ 8 h 46"/>
                  <a:gd name="T14" fmla="*/ 6 w 45"/>
                  <a:gd name="T15" fmla="*/ 6 h 46"/>
                  <a:gd name="T16" fmla="*/ 8 w 45"/>
                  <a:gd name="T17" fmla="*/ 14 h 46"/>
                  <a:gd name="T18" fmla="*/ 0 w 45"/>
                  <a:gd name="T19" fmla="*/ 17 h 46"/>
                  <a:gd name="T20" fmla="*/ 5 w 45"/>
                  <a:gd name="T21" fmla="*/ 23 h 46"/>
                  <a:gd name="T22" fmla="*/ 0 w 45"/>
                  <a:gd name="T23" fmla="*/ 29 h 46"/>
                  <a:gd name="T24" fmla="*/ 8 w 45"/>
                  <a:gd name="T25" fmla="*/ 32 h 46"/>
                  <a:gd name="T26" fmla="*/ 6 w 45"/>
                  <a:gd name="T27" fmla="*/ 40 h 46"/>
                  <a:gd name="T28" fmla="*/ 14 w 45"/>
                  <a:gd name="T29" fmla="*/ 38 h 46"/>
                  <a:gd name="T30" fmla="*/ 17 w 45"/>
                  <a:gd name="T31" fmla="*/ 46 h 46"/>
                  <a:gd name="T32" fmla="*/ 23 w 45"/>
                  <a:gd name="T33" fmla="*/ 41 h 46"/>
                  <a:gd name="T34" fmla="*/ 29 w 45"/>
                  <a:gd name="T35" fmla="*/ 46 h 46"/>
                  <a:gd name="T36" fmla="*/ 32 w 45"/>
                  <a:gd name="T37" fmla="*/ 38 h 46"/>
                  <a:gd name="T38" fmla="*/ 39 w 45"/>
                  <a:gd name="T39" fmla="*/ 40 h 46"/>
                  <a:gd name="T40" fmla="*/ 38 w 45"/>
                  <a:gd name="T41" fmla="*/ 32 h 46"/>
                  <a:gd name="T42" fmla="*/ 45 w 45"/>
                  <a:gd name="T43" fmla="*/ 29 h 46"/>
                  <a:gd name="T44" fmla="*/ 40 w 45"/>
                  <a:gd name="T45" fmla="*/ 23 h 46"/>
                  <a:gd name="T46" fmla="*/ 45 w 45"/>
                  <a:gd name="T47" fmla="*/ 17 h 46"/>
                  <a:gd name="T48" fmla="*/ 38 w 45"/>
                  <a:gd name="T49"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46">
                    <a:moveTo>
                      <a:pt x="38" y="14"/>
                    </a:moveTo>
                    <a:lnTo>
                      <a:pt x="39" y="6"/>
                    </a:lnTo>
                    <a:lnTo>
                      <a:pt x="32" y="8"/>
                    </a:lnTo>
                    <a:lnTo>
                      <a:pt x="29" y="0"/>
                    </a:lnTo>
                    <a:lnTo>
                      <a:pt x="23" y="5"/>
                    </a:lnTo>
                    <a:lnTo>
                      <a:pt x="17" y="0"/>
                    </a:lnTo>
                    <a:lnTo>
                      <a:pt x="14" y="8"/>
                    </a:lnTo>
                    <a:lnTo>
                      <a:pt x="6" y="6"/>
                    </a:lnTo>
                    <a:lnTo>
                      <a:pt x="8" y="14"/>
                    </a:lnTo>
                    <a:lnTo>
                      <a:pt x="0" y="17"/>
                    </a:lnTo>
                    <a:lnTo>
                      <a:pt x="5" y="23"/>
                    </a:lnTo>
                    <a:lnTo>
                      <a:pt x="0" y="29"/>
                    </a:lnTo>
                    <a:lnTo>
                      <a:pt x="8" y="32"/>
                    </a:lnTo>
                    <a:lnTo>
                      <a:pt x="6" y="40"/>
                    </a:lnTo>
                    <a:lnTo>
                      <a:pt x="14" y="38"/>
                    </a:lnTo>
                    <a:lnTo>
                      <a:pt x="17" y="46"/>
                    </a:lnTo>
                    <a:lnTo>
                      <a:pt x="23" y="41"/>
                    </a:lnTo>
                    <a:lnTo>
                      <a:pt x="29" y="46"/>
                    </a:lnTo>
                    <a:lnTo>
                      <a:pt x="32" y="38"/>
                    </a:lnTo>
                    <a:lnTo>
                      <a:pt x="39" y="40"/>
                    </a:lnTo>
                    <a:lnTo>
                      <a:pt x="38" y="32"/>
                    </a:lnTo>
                    <a:lnTo>
                      <a:pt x="45" y="29"/>
                    </a:lnTo>
                    <a:lnTo>
                      <a:pt x="40" y="23"/>
                    </a:lnTo>
                    <a:lnTo>
                      <a:pt x="45" y="17"/>
                    </a:lnTo>
                    <a:lnTo>
                      <a:pt x="38" y="14"/>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76" name="Rectangle 64">
              <a:extLst>
                <a:ext uri="{FF2B5EF4-FFF2-40B4-BE49-F238E27FC236}">
                  <a16:creationId xmlns:a16="http://schemas.microsoft.com/office/drawing/2014/main" id="{F22BD906-2DE4-4243-A7CA-0FC7E78297F2}"/>
                </a:ext>
              </a:extLst>
            </p:cNvPr>
            <p:cNvSpPr>
              <a:spLocks noChangeArrowheads="1"/>
            </p:cNvSpPr>
            <p:nvPr/>
          </p:nvSpPr>
          <p:spPr bwMode="auto">
            <a:xfrm>
              <a:off x="4926" y="4089"/>
              <a:ext cx="38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Public CA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50" name="Picture 49">
            <a:extLst>
              <a:ext uri="{FF2B5EF4-FFF2-40B4-BE49-F238E27FC236}">
                <a16:creationId xmlns:a16="http://schemas.microsoft.com/office/drawing/2014/main" id="{85079F4B-6F0F-4ED9-BC14-701D8AAFBC83}"/>
              </a:ext>
            </a:extLst>
          </p:cNvPr>
          <p:cNvPicPr>
            <a:picLocks noChangeAspect="1"/>
          </p:cNvPicPr>
          <p:nvPr/>
        </p:nvPicPr>
        <p:blipFill>
          <a:blip r:embed="rId19"/>
          <a:stretch>
            <a:fillRect/>
          </a:stretch>
        </p:blipFill>
        <p:spPr>
          <a:xfrm>
            <a:off x="8237116" y="5788907"/>
            <a:ext cx="485775" cy="1086136"/>
          </a:xfrm>
          <a:prstGeom prst="rect">
            <a:avLst/>
          </a:prstGeom>
        </p:spPr>
      </p:pic>
      <p:pic>
        <p:nvPicPr>
          <p:cNvPr id="11" name="Picture 10">
            <a:extLst>
              <a:ext uri="{FF2B5EF4-FFF2-40B4-BE49-F238E27FC236}">
                <a16:creationId xmlns:a16="http://schemas.microsoft.com/office/drawing/2014/main" id="{953003EC-15A1-4A40-8962-0B34642A9B2C}"/>
              </a:ext>
            </a:extLst>
          </p:cNvPr>
          <p:cNvPicPr>
            <a:picLocks noChangeAspect="1"/>
          </p:cNvPicPr>
          <p:nvPr/>
        </p:nvPicPr>
        <p:blipFill>
          <a:blip r:embed="rId20"/>
          <a:stretch>
            <a:fillRect/>
          </a:stretch>
        </p:blipFill>
        <p:spPr>
          <a:xfrm>
            <a:off x="821013" y="2851016"/>
            <a:ext cx="1259946" cy="428236"/>
          </a:xfrm>
          <a:prstGeom prst="rect">
            <a:avLst/>
          </a:prstGeom>
        </p:spPr>
      </p:pic>
      <p:sp>
        <p:nvSpPr>
          <p:cNvPr id="2" name="&quot;Not Allowed&quot; Symbol 1">
            <a:extLst>
              <a:ext uri="{FF2B5EF4-FFF2-40B4-BE49-F238E27FC236}">
                <a16:creationId xmlns:a16="http://schemas.microsoft.com/office/drawing/2014/main" id="{16385C71-423A-4C4C-A712-65F17A97E2CF}"/>
              </a:ext>
            </a:extLst>
          </p:cNvPr>
          <p:cNvSpPr/>
          <p:nvPr/>
        </p:nvSpPr>
        <p:spPr>
          <a:xfrm>
            <a:off x="2689203" y="2720816"/>
            <a:ext cx="811975" cy="811975"/>
          </a:xfrm>
          <a:prstGeom prst="noSmoking">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93" name="Picture 92">
            <a:extLst>
              <a:ext uri="{FF2B5EF4-FFF2-40B4-BE49-F238E27FC236}">
                <a16:creationId xmlns:a16="http://schemas.microsoft.com/office/drawing/2014/main" id="{A1079E14-DA71-409D-9734-9C2A38AA1DB8}"/>
              </a:ext>
            </a:extLst>
          </p:cNvPr>
          <p:cNvPicPr>
            <a:picLocks noChangeAspect="1"/>
          </p:cNvPicPr>
          <p:nvPr/>
        </p:nvPicPr>
        <p:blipFill>
          <a:blip r:embed="rId21"/>
          <a:stretch>
            <a:fillRect/>
          </a:stretch>
        </p:blipFill>
        <p:spPr>
          <a:xfrm>
            <a:off x="5044411" y="2712026"/>
            <a:ext cx="1263831" cy="429556"/>
          </a:xfrm>
          <a:prstGeom prst="rect">
            <a:avLst/>
          </a:prstGeom>
        </p:spPr>
      </p:pic>
      <p:sp>
        <p:nvSpPr>
          <p:cNvPr id="21" name="Freeform: Shape 20">
            <a:extLst>
              <a:ext uri="{FF2B5EF4-FFF2-40B4-BE49-F238E27FC236}">
                <a16:creationId xmlns:a16="http://schemas.microsoft.com/office/drawing/2014/main" id="{26C6F3D8-5D09-4D0F-A6F8-DE35554CD445}"/>
              </a:ext>
            </a:extLst>
          </p:cNvPr>
          <p:cNvSpPr/>
          <p:nvPr/>
        </p:nvSpPr>
        <p:spPr>
          <a:xfrm>
            <a:off x="1695450" y="3257550"/>
            <a:ext cx="5899167" cy="1821593"/>
          </a:xfrm>
          <a:custGeom>
            <a:avLst/>
            <a:gdLst>
              <a:gd name="connsiteX0" fmla="*/ 0 w 6038850"/>
              <a:gd name="connsiteY0" fmla="*/ 0 h 1821593"/>
              <a:gd name="connsiteX1" fmla="*/ 447675 w 6038850"/>
              <a:gd name="connsiteY1" fmla="*/ 1466850 h 1821593"/>
              <a:gd name="connsiteX2" fmla="*/ 2228850 w 6038850"/>
              <a:gd name="connsiteY2" fmla="*/ 1819275 h 1821593"/>
              <a:gd name="connsiteX3" fmla="*/ 6038850 w 6038850"/>
              <a:gd name="connsiteY3" fmla="*/ 1628775 h 1821593"/>
            </a:gdLst>
            <a:ahLst/>
            <a:cxnLst>
              <a:cxn ang="0">
                <a:pos x="connsiteX0" y="connsiteY0"/>
              </a:cxn>
              <a:cxn ang="0">
                <a:pos x="connsiteX1" y="connsiteY1"/>
              </a:cxn>
              <a:cxn ang="0">
                <a:pos x="connsiteX2" y="connsiteY2"/>
              </a:cxn>
              <a:cxn ang="0">
                <a:pos x="connsiteX3" y="connsiteY3"/>
              </a:cxn>
            </a:cxnLst>
            <a:rect l="l" t="t" r="r" b="b"/>
            <a:pathLst>
              <a:path w="6038850" h="1821593">
                <a:moveTo>
                  <a:pt x="0" y="0"/>
                </a:moveTo>
                <a:cubicBezTo>
                  <a:pt x="38100" y="581819"/>
                  <a:pt x="76200" y="1163638"/>
                  <a:pt x="447675" y="1466850"/>
                </a:cubicBezTo>
                <a:cubicBezTo>
                  <a:pt x="819150" y="1770062"/>
                  <a:pt x="1296987" y="1792287"/>
                  <a:pt x="2228850" y="1819275"/>
                </a:cubicBezTo>
                <a:cubicBezTo>
                  <a:pt x="3160713" y="1846263"/>
                  <a:pt x="6038850" y="1628775"/>
                  <a:pt x="6038850" y="1628775"/>
                </a:cubicBezTo>
              </a:path>
            </a:pathLst>
          </a:custGeom>
          <a:noFill/>
          <a:ln w="41275">
            <a:solidFill>
              <a:schemeClr val="accent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1" name="Picture 100">
            <a:extLst>
              <a:ext uri="{FF2B5EF4-FFF2-40B4-BE49-F238E27FC236}">
                <a16:creationId xmlns:a16="http://schemas.microsoft.com/office/drawing/2014/main" id="{F9B0444A-FBF1-4410-9885-5BF31A31327B}"/>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7499636" y="372840"/>
            <a:ext cx="838200" cy="690676"/>
          </a:xfrm>
          <a:prstGeom prst="rect">
            <a:avLst/>
          </a:prstGeom>
        </p:spPr>
      </p:pic>
      <p:grpSp>
        <p:nvGrpSpPr>
          <p:cNvPr id="102" name="Group 101">
            <a:extLst>
              <a:ext uri="{FF2B5EF4-FFF2-40B4-BE49-F238E27FC236}">
                <a16:creationId xmlns:a16="http://schemas.microsoft.com/office/drawing/2014/main" id="{CDEA3E95-84F8-41B0-8B75-8CD7B893DECB}"/>
              </a:ext>
            </a:extLst>
          </p:cNvPr>
          <p:cNvGrpSpPr/>
          <p:nvPr/>
        </p:nvGrpSpPr>
        <p:grpSpPr>
          <a:xfrm>
            <a:off x="8428604" y="91610"/>
            <a:ext cx="2811187" cy="1273311"/>
            <a:chOff x="7949034" y="92219"/>
            <a:chExt cx="2811187" cy="1273311"/>
          </a:xfrm>
        </p:grpSpPr>
        <p:pic>
          <p:nvPicPr>
            <p:cNvPr id="103" name="Picture 102">
              <a:extLst>
                <a:ext uri="{FF2B5EF4-FFF2-40B4-BE49-F238E27FC236}">
                  <a16:creationId xmlns:a16="http://schemas.microsoft.com/office/drawing/2014/main" id="{19DBEF47-CBA9-4061-A69D-6066CDAF2C7C}"/>
                </a:ext>
              </a:extLst>
            </p:cNvPr>
            <p:cNvPicPr>
              <a:picLocks noChangeAspect="1"/>
            </p:cNvPicPr>
            <p:nvPr/>
          </p:nvPicPr>
          <p:blipFill>
            <a:blip r:embed="rId23"/>
            <a:stretch>
              <a:fillRect/>
            </a:stretch>
          </p:blipFill>
          <p:spPr>
            <a:xfrm>
              <a:off x="7949034" y="138210"/>
              <a:ext cx="2676525" cy="1162050"/>
            </a:xfrm>
            <a:prstGeom prst="rect">
              <a:avLst/>
            </a:prstGeom>
          </p:spPr>
        </p:pic>
        <p:pic>
          <p:nvPicPr>
            <p:cNvPr id="104" name="Picture 103">
              <a:extLst>
                <a:ext uri="{FF2B5EF4-FFF2-40B4-BE49-F238E27FC236}">
                  <a16:creationId xmlns:a16="http://schemas.microsoft.com/office/drawing/2014/main" id="{F43793FA-4779-4001-8138-500C2774EBB8}"/>
                </a:ext>
              </a:extLst>
            </p:cNvPr>
            <p:cNvPicPr>
              <a:picLocks noChangeAspect="1"/>
            </p:cNvPicPr>
            <p:nvPr/>
          </p:nvPicPr>
          <p:blipFill>
            <a:blip r:embed="rId24"/>
            <a:stretch>
              <a:fillRect/>
            </a:stretch>
          </p:blipFill>
          <p:spPr>
            <a:xfrm>
              <a:off x="8099015" y="92219"/>
              <a:ext cx="2661206" cy="1273311"/>
            </a:xfrm>
            <a:prstGeom prst="rect">
              <a:avLst/>
            </a:prstGeom>
          </p:spPr>
        </p:pic>
      </p:grpSp>
      <p:grpSp>
        <p:nvGrpSpPr>
          <p:cNvPr id="4" name="Group 3">
            <a:extLst>
              <a:ext uri="{FF2B5EF4-FFF2-40B4-BE49-F238E27FC236}">
                <a16:creationId xmlns:a16="http://schemas.microsoft.com/office/drawing/2014/main" id="{9643E4C7-437F-4DBD-A58F-2FE6EE12E3BA}"/>
              </a:ext>
            </a:extLst>
          </p:cNvPr>
          <p:cNvGrpSpPr/>
          <p:nvPr/>
        </p:nvGrpSpPr>
        <p:grpSpPr>
          <a:xfrm>
            <a:off x="7503328" y="4132624"/>
            <a:ext cx="1709565" cy="1162050"/>
            <a:chOff x="9244486" y="4838327"/>
            <a:chExt cx="1709565" cy="1162050"/>
          </a:xfrm>
        </p:grpSpPr>
        <p:pic>
          <p:nvPicPr>
            <p:cNvPr id="106" name="Picture 105">
              <a:extLst>
                <a:ext uri="{FF2B5EF4-FFF2-40B4-BE49-F238E27FC236}">
                  <a16:creationId xmlns:a16="http://schemas.microsoft.com/office/drawing/2014/main" id="{057C3771-788A-41A7-883A-CA6D4ACDC196}"/>
                </a:ext>
              </a:extLst>
            </p:cNvPr>
            <p:cNvPicPr>
              <a:picLocks noChangeAspect="1"/>
            </p:cNvPicPr>
            <p:nvPr/>
          </p:nvPicPr>
          <p:blipFill>
            <a:blip r:embed="rId23"/>
            <a:stretch>
              <a:fillRect/>
            </a:stretch>
          </p:blipFill>
          <p:spPr>
            <a:xfrm>
              <a:off x="9244486" y="4838327"/>
              <a:ext cx="1709565" cy="1162050"/>
            </a:xfrm>
            <a:prstGeom prst="rect">
              <a:avLst/>
            </a:prstGeom>
          </p:spPr>
        </p:pic>
        <p:sp>
          <p:nvSpPr>
            <p:cNvPr id="3" name="TextBox 2">
              <a:extLst>
                <a:ext uri="{FF2B5EF4-FFF2-40B4-BE49-F238E27FC236}">
                  <a16:creationId xmlns:a16="http://schemas.microsoft.com/office/drawing/2014/main" id="{FA8C88D6-E111-400B-95C1-519BAD50CA51}"/>
                </a:ext>
              </a:extLst>
            </p:cNvPr>
            <p:cNvSpPr txBox="1"/>
            <p:nvPr/>
          </p:nvSpPr>
          <p:spPr>
            <a:xfrm>
              <a:off x="9740746" y="5009912"/>
              <a:ext cx="1018009" cy="830997"/>
            </a:xfrm>
            <a:prstGeom prst="rect">
              <a:avLst/>
            </a:prstGeom>
            <a:noFill/>
          </p:spPr>
          <p:txBody>
            <a:bodyPr wrap="square" lIns="0" tIns="0" rIns="0" bIns="0" rtlCol="0">
              <a:spAutoFit/>
            </a:bodyPr>
            <a:lstStyle/>
            <a:p>
              <a:pPr algn="ctr"/>
              <a:r>
                <a:rPr lang="en-GB" dirty="0"/>
                <a:t>AWS</a:t>
              </a:r>
            </a:p>
            <a:p>
              <a:pPr algn="ctr"/>
              <a:r>
                <a:rPr lang="en-GB" dirty="0"/>
                <a:t>GCP</a:t>
              </a:r>
            </a:p>
            <a:p>
              <a:pPr algn="ctr"/>
              <a:r>
                <a:rPr lang="en-GB" dirty="0"/>
                <a:t>Azure</a:t>
              </a:r>
            </a:p>
          </p:txBody>
        </p:sp>
      </p:grpSp>
      <p:grpSp>
        <p:nvGrpSpPr>
          <p:cNvPr id="92" name="Group 91">
            <a:extLst>
              <a:ext uri="{FF2B5EF4-FFF2-40B4-BE49-F238E27FC236}">
                <a16:creationId xmlns:a16="http://schemas.microsoft.com/office/drawing/2014/main" id="{75106483-09B2-4AC3-B5DA-7E4CE45B90A8}"/>
              </a:ext>
            </a:extLst>
          </p:cNvPr>
          <p:cNvGrpSpPr/>
          <p:nvPr/>
        </p:nvGrpSpPr>
        <p:grpSpPr>
          <a:xfrm rot="2497604">
            <a:off x="6583170" y="3963002"/>
            <a:ext cx="1364965" cy="281501"/>
            <a:chOff x="6196048" y="5337490"/>
            <a:chExt cx="1354150" cy="281501"/>
          </a:xfrm>
        </p:grpSpPr>
        <p:cxnSp>
          <p:nvCxnSpPr>
            <p:cNvPr id="94" name="Straight Connector 93">
              <a:extLst>
                <a:ext uri="{FF2B5EF4-FFF2-40B4-BE49-F238E27FC236}">
                  <a16:creationId xmlns:a16="http://schemas.microsoft.com/office/drawing/2014/main" id="{EEEA5E1F-1D2E-42A9-A266-0E4DC4064743}"/>
                </a:ext>
              </a:extLst>
            </p:cNvPr>
            <p:cNvCxnSpPr>
              <a:cxnSpLocks/>
            </p:cNvCxnSpPr>
            <p:nvPr/>
          </p:nvCxnSpPr>
          <p:spPr>
            <a:xfrm flipV="1">
              <a:off x="6196048" y="5466598"/>
              <a:ext cx="1354149" cy="20941"/>
            </a:xfrm>
            <a:prstGeom prst="line">
              <a:avLst/>
            </a:prstGeom>
            <a:ln w="254000">
              <a:solidFill>
                <a:srgbClr val="C00000">
                  <a:alpha val="5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85CDB4D-9B4B-41A7-BCE0-0EED9B8CF2BD}"/>
                </a:ext>
              </a:extLst>
            </p:cNvPr>
            <p:cNvCxnSpPr>
              <a:cxnSpLocks/>
            </p:cNvCxnSpPr>
            <p:nvPr/>
          </p:nvCxnSpPr>
          <p:spPr>
            <a:xfrm flipV="1">
              <a:off x="6196049" y="5337490"/>
              <a:ext cx="1354149" cy="209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1DD90F8-B323-4B6C-8BC4-C9D06EB62A05}"/>
                </a:ext>
              </a:extLst>
            </p:cNvPr>
            <p:cNvCxnSpPr>
              <a:cxnSpLocks/>
            </p:cNvCxnSpPr>
            <p:nvPr/>
          </p:nvCxnSpPr>
          <p:spPr>
            <a:xfrm flipV="1">
              <a:off x="6196048" y="5598050"/>
              <a:ext cx="1354149" cy="20941"/>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2C4386BF-CA74-4FA3-9168-36239720BA8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572393" y="4190186"/>
            <a:ext cx="1545014" cy="887743"/>
          </a:xfrm>
          <a:prstGeom prst="rect">
            <a:avLst/>
          </a:prstGeom>
        </p:spPr>
      </p:pic>
      <p:grpSp>
        <p:nvGrpSpPr>
          <p:cNvPr id="98" name="Group 97">
            <a:extLst>
              <a:ext uri="{FF2B5EF4-FFF2-40B4-BE49-F238E27FC236}">
                <a16:creationId xmlns:a16="http://schemas.microsoft.com/office/drawing/2014/main" id="{41EB5FE3-21FB-426B-81BB-D56B01DF9478}"/>
              </a:ext>
            </a:extLst>
          </p:cNvPr>
          <p:cNvGrpSpPr/>
          <p:nvPr/>
        </p:nvGrpSpPr>
        <p:grpSpPr>
          <a:xfrm>
            <a:off x="5734121" y="1778719"/>
            <a:ext cx="4440797" cy="3115698"/>
            <a:chOff x="5748708" y="1740772"/>
            <a:chExt cx="4463806" cy="3084101"/>
          </a:xfrm>
        </p:grpSpPr>
        <p:sp>
          <p:nvSpPr>
            <p:cNvPr id="99" name="Freeform: Shape 98">
              <a:extLst>
                <a:ext uri="{FF2B5EF4-FFF2-40B4-BE49-F238E27FC236}">
                  <a16:creationId xmlns:a16="http://schemas.microsoft.com/office/drawing/2014/main" id="{1674C428-8002-4A5A-BB69-1A2555017985}"/>
                </a:ext>
              </a:extLst>
            </p:cNvPr>
            <p:cNvSpPr/>
            <p:nvPr/>
          </p:nvSpPr>
          <p:spPr>
            <a:xfrm>
              <a:off x="5748708" y="1740772"/>
              <a:ext cx="4463806" cy="2990104"/>
            </a:xfrm>
            <a:custGeom>
              <a:avLst/>
              <a:gdLst>
                <a:gd name="connsiteX0" fmla="*/ 6915292 w 7244065"/>
                <a:gd name="connsiteY0" fmla="*/ 0 h 2794571"/>
                <a:gd name="connsiteX1" fmla="*/ 2867274 w 7244065"/>
                <a:gd name="connsiteY1" fmla="*/ 1017141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5292 w 7244065"/>
                <a:gd name="connsiteY0" fmla="*/ 0 h 2794571"/>
                <a:gd name="connsiteX1" fmla="*/ 2867274 w 7244065"/>
                <a:gd name="connsiteY1" fmla="*/ 987695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5292 w 7244065"/>
                <a:gd name="connsiteY0" fmla="*/ 0 h 2794571"/>
                <a:gd name="connsiteX1" fmla="*/ 2867274 w 7244065"/>
                <a:gd name="connsiteY1" fmla="*/ 987695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7918 w 7246691"/>
                <a:gd name="connsiteY0" fmla="*/ 0 h 2794571"/>
                <a:gd name="connsiteX1" fmla="*/ 2910996 w 7246691"/>
                <a:gd name="connsiteY1" fmla="*/ 1017141 h 2794571"/>
                <a:gd name="connsiteX2" fmla="*/ 311635 w 7246691"/>
                <a:gd name="connsiteY2" fmla="*/ 1006867 h 2794571"/>
                <a:gd name="connsiteX3" fmla="*/ 332183 w 7246691"/>
                <a:gd name="connsiteY3" fmla="*/ 1273995 h 2794571"/>
                <a:gd name="connsiteX4" fmla="*/ 2880174 w 7246691"/>
                <a:gd name="connsiteY4" fmla="*/ 1202076 h 2794571"/>
                <a:gd name="connsiteX5" fmla="*/ 7246691 w 7246691"/>
                <a:gd name="connsiteY5" fmla="*/ 2794571 h 2794571"/>
                <a:gd name="connsiteX0" fmla="*/ 6917918 w 7246691"/>
                <a:gd name="connsiteY0" fmla="*/ 0 h 2794571"/>
                <a:gd name="connsiteX1" fmla="*/ 2910996 w 7246691"/>
                <a:gd name="connsiteY1" fmla="*/ 1017141 h 2794571"/>
                <a:gd name="connsiteX2" fmla="*/ 311635 w 7246691"/>
                <a:gd name="connsiteY2" fmla="*/ 1006867 h 2794571"/>
                <a:gd name="connsiteX3" fmla="*/ 332183 w 7246691"/>
                <a:gd name="connsiteY3" fmla="*/ 1273995 h 2794571"/>
                <a:gd name="connsiteX4" fmla="*/ 2880174 w 7246691"/>
                <a:gd name="connsiteY4" fmla="*/ 1202076 h 2794571"/>
                <a:gd name="connsiteX5" fmla="*/ 7246691 w 7246691"/>
                <a:gd name="connsiteY5" fmla="*/ 2794571 h 27945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15869"/>
                <a:gd name="connsiteY0" fmla="*/ 0 h 2725862"/>
                <a:gd name="connsiteX1" fmla="*/ 2910996 w 7215869"/>
                <a:gd name="connsiteY1" fmla="*/ 889541 h 2725862"/>
                <a:gd name="connsiteX2" fmla="*/ 311635 w 7215869"/>
                <a:gd name="connsiteY2" fmla="*/ 879267 h 2725862"/>
                <a:gd name="connsiteX3" fmla="*/ 332183 w 7215869"/>
                <a:gd name="connsiteY3" fmla="*/ 1146395 h 2725862"/>
                <a:gd name="connsiteX4" fmla="*/ 2880174 w 7215869"/>
                <a:gd name="connsiteY4" fmla="*/ 1074476 h 2725862"/>
                <a:gd name="connsiteX5" fmla="*/ 7215869 w 7215869"/>
                <a:gd name="connsiteY5" fmla="*/ 2725862 h 2725862"/>
                <a:gd name="connsiteX0" fmla="*/ 6901728 w 7209954"/>
                <a:gd name="connsiteY0" fmla="*/ 0 h 2725862"/>
                <a:gd name="connsiteX1" fmla="*/ 2905081 w 7209954"/>
                <a:gd name="connsiteY1" fmla="*/ 889541 h 2725862"/>
                <a:gd name="connsiteX2" fmla="*/ 315994 w 7209954"/>
                <a:gd name="connsiteY2" fmla="*/ 918529 h 2725862"/>
                <a:gd name="connsiteX3" fmla="*/ 326268 w 7209954"/>
                <a:gd name="connsiteY3" fmla="*/ 1146395 h 2725862"/>
                <a:gd name="connsiteX4" fmla="*/ 2874259 w 7209954"/>
                <a:gd name="connsiteY4" fmla="*/ 1074476 h 2725862"/>
                <a:gd name="connsiteX5" fmla="*/ 7209954 w 7209954"/>
                <a:gd name="connsiteY5" fmla="*/ 2725862 h 2725862"/>
                <a:gd name="connsiteX0" fmla="*/ 6901728 w 7209954"/>
                <a:gd name="connsiteY0" fmla="*/ 0 h 2725862"/>
                <a:gd name="connsiteX1" fmla="*/ 2905081 w 7209954"/>
                <a:gd name="connsiteY1" fmla="*/ 889541 h 2725862"/>
                <a:gd name="connsiteX2" fmla="*/ 315994 w 7209954"/>
                <a:gd name="connsiteY2" fmla="*/ 918529 h 2725862"/>
                <a:gd name="connsiteX3" fmla="*/ 326268 w 7209954"/>
                <a:gd name="connsiteY3" fmla="*/ 1195471 h 2725862"/>
                <a:gd name="connsiteX4" fmla="*/ 2874259 w 7209954"/>
                <a:gd name="connsiteY4" fmla="*/ 1074476 h 2725862"/>
                <a:gd name="connsiteX5" fmla="*/ 7209954 w 7209954"/>
                <a:gd name="connsiteY5" fmla="*/ 2725862 h 2725862"/>
                <a:gd name="connsiteX0" fmla="*/ 6903629 w 7211855"/>
                <a:gd name="connsiteY0" fmla="*/ 0 h 2725862"/>
                <a:gd name="connsiteX1" fmla="*/ 2906982 w 7211855"/>
                <a:gd name="connsiteY1" fmla="*/ 889541 h 2725862"/>
                <a:gd name="connsiteX2" fmla="*/ 317895 w 7211855"/>
                <a:gd name="connsiteY2" fmla="*/ 918529 h 2725862"/>
                <a:gd name="connsiteX3" fmla="*/ 328169 w 7211855"/>
                <a:gd name="connsiteY3" fmla="*/ 1195471 h 2725862"/>
                <a:gd name="connsiteX4" fmla="*/ 2906982 w 7211855"/>
                <a:gd name="connsiteY4" fmla="*/ 1133368 h 2725862"/>
                <a:gd name="connsiteX5" fmla="*/ 7211855 w 7211855"/>
                <a:gd name="connsiteY5" fmla="*/ 2725862 h 2725862"/>
                <a:gd name="connsiteX0" fmla="*/ 6668269 w 6976495"/>
                <a:gd name="connsiteY0" fmla="*/ 0 h 2907384"/>
                <a:gd name="connsiteX1" fmla="*/ 2671622 w 6976495"/>
                <a:gd name="connsiteY1" fmla="*/ 889541 h 2907384"/>
                <a:gd name="connsiteX2" fmla="*/ 82535 w 6976495"/>
                <a:gd name="connsiteY2" fmla="*/ 918529 h 2907384"/>
                <a:gd name="connsiteX3" fmla="*/ 5751250 w 6976495"/>
                <a:gd name="connsiteY3" fmla="*/ 2906876 h 2907384"/>
                <a:gd name="connsiteX4" fmla="*/ 2671622 w 6976495"/>
                <a:gd name="connsiteY4" fmla="*/ 1133368 h 2907384"/>
                <a:gd name="connsiteX5" fmla="*/ 6976495 w 6976495"/>
                <a:gd name="connsiteY5" fmla="*/ 2725862 h 2907384"/>
                <a:gd name="connsiteX0" fmla="*/ 6668269 w 6976495"/>
                <a:gd name="connsiteY0" fmla="*/ 0 h 2907384"/>
                <a:gd name="connsiteX1" fmla="*/ 2671622 w 6976495"/>
                <a:gd name="connsiteY1" fmla="*/ 889541 h 2907384"/>
                <a:gd name="connsiteX2" fmla="*/ 82535 w 6976495"/>
                <a:gd name="connsiteY2" fmla="*/ 918529 h 2907384"/>
                <a:gd name="connsiteX3" fmla="*/ 5751250 w 6976495"/>
                <a:gd name="connsiteY3" fmla="*/ 2906876 h 2907384"/>
                <a:gd name="connsiteX4" fmla="*/ 2671622 w 6976495"/>
                <a:gd name="connsiteY4" fmla="*/ 1133368 h 2907384"/>
                <a:gd name="connsiteX5" fmla="*/ 6976495 w 6976495"/>
                <a:gd name="connsiteY5" fmla="*/ 2725862 h 2907384"/>
                <a:gd name="connsiteX0" fmla="*/ 6668269 w 6976495"/>
                <a:gd name="connsiteY0" fmla="*/ 0 h 2907564"/>
                <a:gd name="connsiteX1" fmla="*/ 2671622 w 6976495"/>
                <a:gd name="connsiteY1" fmla="*/ 889541 h 2907564"/>
                <a:gd name="connsiteX2" fmla="*/ 82535 w 6976495"/>
                <a:gd name="connsiteY2" fmla="*/ 918529 h 2907564"/>
                <a:gd name="connsiteX3" fmla="*/ 5751250 w 6976495"/>
                <a:gd name="connsiteY3" fmla="*/ 2906876 h 2907564"/>
                <a:gd name="connsiteX4" fmla="*/ 2671622 w 6976495"/>
                <a:gd name="connsiteY4" fmla="*/ 1133368 h 2907564"/>
                <a:gd name="connsiteX5" fmla="*/ 6976495 w 6976495"/>
                <a:gd name="connsiteY5" fmla="*/ 2725862 h 2907564"/>
                <a:gd name="connsiteX0" fmla="*/ 6668269 w 6976495"/>
                <a:gd name="connsiteY0" fmla="*/ 0 h 2907448"/>
                <a:gd name="connsiteX1" fmla="*/ 2671622 w 6976495"/>
                <a:gd name="connsiteY1" fmla="*/ 889541 h 2907448"/>
                <a:gd name="connsiteX2" fmla="*/ 82535 w 6976495"/>
                <a:gd name="connsiteY2" fmla="*/ 918529 h 2907448"/>
                <a:gd name="connsiteX3" fmla="*/ 5751250 w 6976495"/>
                <a:gd name="connsiteY3" fmla="*/ 2906876 h 2907448"/>
                <a:gd name="connsiteX4" fmla="*/ 3006724 w 6976495"/>
                <a:gd name="connsiteY4" fmla="*/ 1115354 h 2907448"/>
                <a:gd name="connsiteX5" fmla="*/ 6976495 w 6976495"/>
                <a:gd name="connsiteY5" fmla="*/ 2725862 h 2907448"/>
                <a:gd name="connsiteX0" fmla="*/ 6668269 w 6976495"/>
                <a:gd name="connsiteY0" fmla="*/ 0 h 2907448"/>
                <a:gd name="connsiteX1" fmla="*/ 2671622 w 6976495"/>
                <a:gd name="connsiteY1" fmla="*/ 889541 h 2907448"/>
                <a:gd name="connsiteX2" fmla="*/ 82535 w 6976495"/>
                <a:gd name="connsiteY2" fmla="*/ 918529 h 2907448"/>
                <a:gd name="connsiteX3" fmla="*/ 5751250 w 6976495"/>
                <a:gd name="connsiteY3" fmla="*/ 2906876 h 2907448"/>
                <a:gd name="connsiteX4" fmla="*/ 2930130 w 6976495"/>
                <a:gd name="connsiteY4" fmla="*/ 1115354 h 2907448"/>
                <a:gd name="connsiteX5" fmla="*/ 6976495 w 6976495"/>
                <a:gd name="connsiteY5" fmla="*/ 2725862 h 2907448"/>
                <a:gd name="connsiteX0" fmla="*/ 4203670 w 4511896"/>
                <a:gd name="connsiteY0" fmla="*/ 0 h 2916679"/>
                <a:gd name="connsiteX1" fmla="*/ 207023 w 4511896"/>
                <a:gd name="connsiteY1" fmla="*/ 889541 h 2916679"/>
                <a:gd name="connsiteX2" fmla="*/ 854067 w 4511896"/>
                <a:gd name="connsiteY2" fmla="*/ 1792246 h 2916679"/>
                <a:gd name="connsiteX3" fmla="*/ 3286651 w 4511896"/>
                <a:gd name="connsiteY3" fmla="*/ 2906876 h 2916679"/>
                <a:gd name="connsiteX4" fmla="*/ 465531 w 4511896"/>
                <a:gd name="connsiteY4" fmla="*/ 1115354 h 2916679"/>
                <a:gd name="connsiteX5" fmla="*/ 4511896 w 4511896"/>
                <a:gd name="connsiteY5" fmla="*/ 2725862 h 2916679"/>
                <a:gd name="connsiteX0" fmla="*/ 4184491 w 4492717"/>
                <a:gd name="connsiteY0" fmla="*/ 0 h 2756117"/>
                <a:gd name="connsiteX1" fmla="*/ 187844 w 4492717"/>
                <a:gd name="connsiteY1" fmla="*/ 889541 h 2756117"/>
                <a:gd name="connsiteX2" fmla="*/ 834888 w 4492717"/>
                <a:gd name="connsiteY2" fmla="*/ 1792246 h 2756117"/>
                <a:gd name="connsiteX3" fmla="*/ 2453652 w 4492717"/>
                <a:gd name="connsiteY3" fmla="*/ 2744743 h 2756117"/>
                <a:gd name="connsiteX4" fmla="*/ 446352 w 4492717"/>
                <a:gd name="connsiteY4" fmla="*/ 1115354 h 2756117"/>
                <a:gd name="connsiteX5" fmla="*/ 4492717 w 4492717"/>
                <a:gd name="connsiteY5" fmla="*/ 2725862 h 2756117"/>
                <a:gd name="connsiteX0" fmla="*/ 4184491 w 4492717"/>
                <a:gd name="connsiteY0" fmla="*/ 0 h 2817495"/>
                <a:gd name="connsiteX1" fmla="*/ 187844 w 4492717"/>
                <a:gd name="connsiteY1" fmla="*/ 889541 h 2817495"/>
                <a:gd name="connsiteX2" fmla="*/ 834888 w 4492717"/>
                <a:gd name="connsiteY2" fmla="*/ 1792246 h 2817495"/>
                <a:gd name="connsiteX3" fmla="*/ 2453652 w 4492717"/>
                <a:gd name="connsiteY3" fmla="*/ 2744743 h 2817495"/>
                <a:gd name="connsiteX4" fmla="*/ 446352 w 4492717"/>
                <a:gd name="connsiteY4" fmla="*/ 1115354 h 2817495"/>
                <a:gd name="connsiteX5" fmla="*/ 4492717 w 4492717"/>
                <a:gd name="connsiteY5" fmla="*/ 2725862 h 2817495"/>
                <a:gd name="connsiteX0" fmla="*/ 4184491 w 4492717"/>
                <a:gd name="connsiteY0" fmla="*/ 0 h 2817495"/>
                <a:gd name="connsiteX1" fmla="*/ 187844 w 4492717"/>
                <a:gd name="connsiteY1" fmla="*/ 889541 h 2817495"/>
                <a:gd name="connsiteX2" fmla="*/ 834888 w 4492717"/>
                <a:gd name="connsiteY2" fmla="*/ 1792246 h 2817495"/>
                <a:gd name="connsiteX3" fmla="*/ 2453652 w 4492717"/>
                <a:gd name="connsiteY3" fmla="*/ 2744743 h 2817495"/>
                <a:gd name="connsiteX4" fmla="*/ 446352 w 4492717"/>
                <a:gd name="connsiteY4" fmla="*/ 1115354 h 2817495"/>
                <a:gd name="connsiteX5" fmla="*/ 4492717 w 4492717"/>
                <a:gd name="connsiteY5" fmla="*/ 2725862 h 2817495"/>
                <a:gd name="connsiteX0" fmla="*/ 4156251 w 4464477"/>
                <a:gd name="connsiteY0" fmla="*/ 0 h 2756117"/>
                <a:gd name="connsiteX1" fmla="*/ 159604 w 4464477"/>
                <a:gd name="connsiteY1" fmla="*/ 889541 h 2756117"/>
                <a:gd name="connsiteX2" fmla="*/ 950264 w 4464477"/>
                <a:gd name="connsiteY2" fmla="*/ 1792246 h 2756117"/>
                <a:gd name="connsiteX3" fmla="*/ 2425412 w 4464477"/>
                <a:gd name="connsiteY3" fmla="*/ 2744743 h 2756117"/>
                <a:gd name="connsiteX4" fmla="*/ 418112 w 4464477"/>
                <a:gd name="connsiteY4" fmla="*/ 1115354 h 2756117"/>
                <a:gd name="connsiteX5" fmla="*/ 4464477 w 4464477"/>
                <a:gd name="connsiteY5" fmla="*/ 2725862 h 2756117"/>
                <a:gd name="connsiteX0" fmla="*/ 4156251 w 4464477"/>
                <a:gd name="connsiteY0" fmla="*/ 0 h 2756117"/>
                <a:gd name="connsiteX1" fmla="*/ 159604 w 4464477"/>
                <a:gd name="connsiteY1" fmla="*/ 889541 h 2756117"/>
                <a:gd name="connsiteX2" fmla="*/ 950264 w 4464477"/>
                <a:gd name="connsiteY2" fmla="*/ 1792246 h 2756117"/>
                <a:gd name="connsiteX3" fmla="*/ 2425412 w 4464477"/>
                <a:gd name="connsiteY3" fmla="*/ 2744743 h 2756117"/>
                <a:gd name="connsiteX4" fmla="*/ 418112 w 4464477"/>
                <a:gd name="connsiteY4" fmla="*/ 1115354 h 2756117"/>
                <a:gd name="connsiteX5" fmla="*/ 4464477 w 4464477"/>
                <a:gd name="connsiteY5" fmla="*/ 2725862 h 2756117"/>
                <a:gd name="connsiteX0" fmla="*/ 4156251 w 4464477"/>
                <a:gd name="connsiteY0" fmla="*/ 0 h 2756117"/>
                <a:gd name="connsiteX1" fmla="*/ 159604 w 4464477"/>
                <a:gd name="connsiteY1" fmla="*/ 889541 h 2756117"/>
                <a:gd name="connsiteX2" fmla="*/ 950264 w 4464477"/>
                <a:gd name="connsiteY2" fmla="*/ 1792246 h 2756117"/>
                <a:gd name="connsiteX3" fmla="*/ 2425412 w 4464477"/>
                <a:gd name="connsiteY3" fmla="*/ 2744743 h 2756117"/>
                <a:gd name="connsiteX4" fmla="*/ 418112 w 4464477"/>
                <a:gd name="connsiteY4" fmla="*/ 1115354 h 2756117"/>
                <a:gd name="connsiteX5" fmla="*/ 4464477 w 4464477"/>
                <a:gd name="connsiteY5" fmla="*/ 2725862 h 2756117"/>
                <a:gd name="connsiteX0" fmla="*/ 4155580 w 4463806"/>
                <a:gd name="connsiteY0" fmla="*/ 0 h 2851210"/>
                <a:gd name="connsiteX1" fmla="*/ 158933 w 4463806"/>
                <a:gd name="connsiteY1" fmla="*/ 889541 h 2851210"/>
                <a:gd name="connsiteX2" fmla="*/ 949593 w 4463806"/>
                <a:gd name="connsiteY2" fmla="*/ 1792246 h 2851210"/>
                <a:gd name="connsiteX3" fmla="*/ 2386443 w 4463806"/>
                <a:gd name="connsiteY3" fmla="*/ 2840822 h 2851210"/>
                <a:gd name="connsiteX4" fmla="*/ 417441 w 4463806"/>
                <a:gd name="connsiteY4" fmla="*/ 1115354 h 2851210"/>
                <a:gd name="connsiteX5" fmla="*/ 4463806 w 4463806"/>
                <a:gd name="connsiteY5" fmla="*/ 2725862 h 2851210"/>
                <a:gd name="connsiteX0" fmla="*/ 4155580 w 4463806"/>
                <a:gd name="connsiteY0" fmla="*/ 0 h 2856587"/>
                <a:gd name="connsiteX1" fmla="*/ 158933 w 4463806"/>
                <a:gd name="connsiteY1" fmla="*/ 889541 h 2856587"/>
                <a:gd name="connsiteX2" fmla="*/ 949593 w 4463806"/>
                <a:gd name="connsiteY2" fmla="*/ 1792246 h 2856587"/>
                <a:gd name="connsiteX3" fmla="*/ 2386443 w 4463806"/>
                <a:gd name="connsiteY3" fmla="*/ 2840822 h 2856587"/>
                <a:gd name="connsiteX4" fmla="*/ 417441 w 4463806"/>
                <a:gd name="connsiteY4" fmla="*/ 1115354 h 2856587"/>
                <a:gd name="connsiteX5" fmla="*/ 4463806 w 4463806"/>
                <a:gd name="connsiteY5" fmla="*/ 2725862 h 285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3806" h="2856587">
                  <a:moveTo>
                    <a:pt x="4155580" y="0"/>
                  </a:moveTo>
                  <a:cubicBezTo>
                    <a:pt x="2620450" y="375588"/>
                    <a:pt x="693264" y="590833"/>
                    <a:pt x="158933" y="889541"/>
                  </a:cubicBezTo>
                  <a:cubicBezTo>
                    <a:pt x="-375398" y="1188249"/>
                    <a:pt x="578341" y="1467033"/>
                    <a:pt x="949593" y="1792246"/>
                  </a:cubicBezTo>
                  <a:cubicBezTo>
                    <a:pt x="1320845" y="2117459"/>
                    <a:pt x="2251734" y="2983662"/>
                    <a:pt x="2386443" y="2840822"/>
                  </a:cubicBezTo>
                  <a:cubicBezTo>
                    <a:pt x="2521152" y="2697982"/>
                    <a:pt x="257257" y="1247387"/>
                    <a:pt x="417441" y="1115354"/>
                  </a:cubicBezTo>
                  <a:cubicBezTo>
                    <a:pt x="755340" y="922453"/>
                    <a:pt x="3652147" y="2461150"/>
                    <a:pt x="4463806" y="2725862"/>
                  </a:cubicBezTo>
                </a:path>
              </a:pathLst>
            </a:custGeom>
            <a:noFill/>
            <a:ln w="38100">
              <a:solidFill>
                <a:srgbClr val="FFFF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CC5E47FE-2608-43E4-BE95-276E48EDA858}"/>
                </a:ext>
              </a:extLst>
            </p:cNvPr>
            <p:cNvSpPr/>
            <p:nvPr/>
          </p:nvSpPr>
          <p:spPr>
            <a:xfrm>
              <a:off x="8000151" y="4536056"/>
              <a:ext cx="272782" cy="28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t>
              </a:r>
            </a:p>
          </p:txBody>
        </p:sp>
      </p:grpSp>
      <p:cxnSp>
        <p:nvCxnSpPr>
          <p:cNvPr id="97" name="Straight Arrow Connector 96">
            <a:extLst>
              <a:ext uri="{FF2B5EF4-FFF2-40B4-BE49-F238E27FC236}">
                <a16:creationId xmlns:a16="http://schemas.microsoft.com/office/drawing/2014/main" id="{82455F50-CC44-48D9-BC4C-CC6A210270DA}"/>
              </a:ext>
            </a:extLst>
          </p:cNvPr>
          <p:cNvCxnSpPr>
            <a:cxnSpLocks/>
          </p:cNvCxnSpPr>
          <p:nvPr/>
        </p:nvCxnSpPr>
        <p:spPr>
          <a:xfrm>
            <a:off x="6129338" y="3141582"/>
            <a:ext cx="1716124" cy="1439255"/>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49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p:cTn id="37" dur="500" fill="hold"/>
                                        <p:tgtEl>
                                          <p:spTgt spid="97"/>
                                        </p:tgtEl>
                                        <p:attrNameLst>
                                          <p:attrName>ppt_w</p:attrName>
                                        </p:attrNameLst>
                                      </p:cBhvr>
                                      <p:tavLst>
                                        <p:tav tm="0">
                                          <p:val>
                                            <p:fltVal val="0"/>
                                          </p:val>
                                        </p:tav>
                                        <p:tav tm="100000">
                                          <p:val>
                                            <p:strVal val="#ppt_w"/>
                                          </p:val>
                                        </p:tav>
                                      </p:tavLst>
                                    </p:anim>
                                    <p:anim calcmode="lin" valueType="num">
                                      <p:cBhvr>
                                        <p:cTn id="38" dur="500" fill="hold"/>
                                        <p:tgtEl>
                                          <p:spTgt spid="97"/>
                                        </p:tgtEl>
                                        <p:attrNameLst>
                                          <p:attrName>ppt_h</p:attrName>
                                        </p:attrNameLst>
                                      </p:cBhvr>
                                      <p:tavLst>
                                        <p:tav tm="0">
                                          <p:val>
                                            <p:fltVal val="0"/>
                                          </p:val>
                                        </p:tav>
                                        <p:tav tm="100000">
                                          <p:val>
                                            <p:strVal val="#ppt_h"/>
                                          </p:val>
                                        </p:tav>
                                      </p:tavLst>
                                    </p:anim>
                                    <p:animEffect transition="in" filter="fade">
                                      <p:cBhvr>
                                        <p:cTn id="39" dur="500"/>
                                        <p:tgtEl>
                                          <p:spTgt spid="97"/>
                                        </p:tgtEl>
                                      </p:cBhvr>
                                    </p:animEffect>
                                  </p:childTnLst>
                                </p:cTn>
                              </p:par>
                              <p:par>
                                <p:cTn id="40" presetID="6" presetClass="entr" presetSubtype="16" fill="hold" nodeType="with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circle(in)">
                                      <p:cBhvr>
                                        <p:cTn id="42" dur="2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02DCA88-ABB1-4B2B-B52E-9F1A5BAEDC84}"/>
              </a:ext>
            </a:extLst>
          </p:cNvPr>
          <p:cNvPicPr>
            <a:picLocks noChangeAspect="1"/>
          </p:cNvPicPr>
          <p:nvPr/>
        </p:nvPicPr>
        <p:blipFill>
          <a:blip r:embed="rId3"/>
          <a:stretch>
            <a:fillRect/>
          </a:stretch>
        </p:blipFill>
        <p:spPr>
          <a:xfrm>
            <a:off x="4741097" y="873976"/>
            <a:ext cx="2515400" cy="5486468"/>
          </a:xfrm>
          <a:prstGeom prst="rect">
            <a:avLst/>
          </a:prstGeom>
        </p:spPr>
      </p:pic>
      <p:sp>
        <p:nvSpPr>
          <p:cNvPr id="7" name="Title 6">
            <a:extLst>
              <a:ext uri="{FF2B5EF4-FFF2-40B4-BE49-F238E27FC236}">
                <a16:creationId xmlns:a16="http://schemas.microsoft.com/office/drawing/2014/main" id="{E49B5DDE-5765-4F7D-8CA0-8B3A890CB58D}"/>
              </a:ext>
            </a:extLst>
          </p:cNvPr>
          <p:cNvSpPr>
            <a:spLocks noGrp="1"/>
          </p:cNvSpPr>
          <p:nvPr>
            <p:ph type="title"/>
          </p:nvPr>
        </p:nvSpPr>
        <p:spPr/>
        <p:txBody>
          <a:bodyPr>
            <a:normAutofit/>
          </a:bodyPr>
          <a:lstStyle/>
          <a:p>
            <a:r>
              <a:rPr lang="en-GB" dirty="0"/>
              <a:t>Pexip Smart Scale</a:t>
            </a:r>
          </a:p>
        </p:txBody>
      </p:sp>
      <p:sp>
        <p:nvSpPr>
          <p:cNvPr id="15" name="Date Placeholder 14">
            <a:extLst>
              <a:ext uri="{FF2B5EF4-FFF2-40B4-BE49-F238E27FC236}">
                <a16:creationId xmlns:a16="http://schemas.microsoft.com/office/drawing/2014/main" id="{8B3ED42A-2005-4032-814B-4EB9FF4F65F2}"/>
              </a:ext>
            </a:extLst>
          </p:cNvPr>
          <p:cNvSpPr>
            <a:spLocks noGrp="1"/>
          </p:cNvSpPr>
          <p:nvPr>
            <p:ph type="dt" sz="half" idx="10"/>
          </p:nvPr>
        </p:nvSpPr>
        <p:spPr/>
        <p:txBody>
          <a:bodyPr/>
          <a:lstStyle/>
          <a:p>
            <a:r>
              <a:rPr lang="en-US" noProof="0"/>
              <a:t>17 March, 2022</a:t>
            </a:r>
            <a:endParaRPr lang="en-GB" noProof="0" dirty="0"/>
          </a:p>
        </p:txBody>
      </p:sp>
      <p:sp>
        <p:nvSpPr>
          <p:cNvPr id="16" name="Footer Placeholder 15">
            <a:extLst>
              <a:ext uri="{FF2B5EF4-FFF2-40B4-BE49-F238E27FC236}">
                <a16:creationId xmlns:a16="http://schemas.microsoft.com/office/drawing/2014/main" id="{0024BF4E-D461-4272-B382-EDDCF850B2B2}"/>
              </a:ext>
            </a:extLst>
          </p:cNvPr>
          <p:cNvSpPr>
            <a:spLocks noGrp="1"/>
          </p:cNvSpPr>
          <p:nvPr>
            <p:ph type="ftr" sz="quarter" idx="11"/>
          </p:nvPr>
        </p:nvSpPr>
        <p:spPr/>
        <p:txBody>
          <a:bodyPr/>
          <a:lstStyle/>
          <a:p>
            <a:r>
              <a:rPr lang="en-GB" noProof="0"/>
              <a:t>©2022 Pexip® AS. All Rights Reserved</a:t>
            </a:r>
            <a:endParaRPr lang="en-GB" noProof="0" dirty="0"/>
          </a:p>
        </p:txBody>
      </p:sp>
      <p:sp>
        <p:nvSpPr>
          <p:cNvPr id="17" name="Slide Number Placeholder 16">
            <a:extLst>
              <a:ext uri="{FF2B5EF4-FFF2-40B4-BE49-F238E27FC236}">
                <a16:creationId xmlns:a16="http://schemas.microsoft.com/office/drawing/2014/main" id="{F5B1073E-25F1-4A8A-BFA2-40AE58417FC6}"/>
              </a:ext>
            </a:extLst>
          </p:cNvPr>
          <p:cNvSpPr>
            <a:spLocks noGrp="1"/>
          </p:cNvSpPr>
          <p:nvPr>
            <p:ph type="sldNum" sz="quarter" idx="12"/>
          </p:nvPr>
        </p:nvSpPr>
        <p:spPr/>
        <p:txBody>
          <a:bodyPr/>
          <a:lstStyle/>
          <a:p>
            <a:fld id="{AF82C51F-475B-4DE1-B4BE-74973CDCE049}" type="slidenum">
              <a:rPr lang="en-GB" noProof="0" smtClean="0"/>
              <a:pPr/>
              <a:t>13</a:t>
            </a:fld>
            <a:endParaRPr lang="en-GB" noProof="0" dirty="0"/>
          </a:p>
        </p:txBody>
      </p:sp>
      <p:pic>
        <p:nvPicPr>
          <p:cNvPr id="32998" name="Picture 32997">
            <a:extLst>
              <a:ext uri="{FF2B5EF4-FFF2-40B4-BE49-F238E27FC236}">
                <a16:creationId xmlns:a16="http://schemas.microsoft.com/office/drawing/2014/main" id="{60E042C9-6F07-4E6A-81E9-3409A7237F6F}"/>
              </a:ext>
            </a:extLst>
          </p:cNvPr>
          <p:cNvPicPr>
            <a:picLocks noChangeAspect="1"/>
          </p:cNvPicPr>
          <p:nvPr/>
        </p:nvPicPr>
        <p:blipFill>
          <a:blip r:embed="rId3"/>
          <a:stretch>
            <a:fillRect/>
          </a:stretch>
        </p:blipFill>
        <p:spPr>
          <a:xfrm>
            <a:off x="457149" y="873978"/>
            <a:ext cx="4197530" cy="5486468"/>
          </a:xfrm>
          <a:prstGeom prst="rect">
            <a:avLst/>
          </a:prstGeom>
        </p:spPr>
      </p:pic>
      <p:pic>
        <p:nvPicPr>
          <p:cNvPr id="30722" name="Picture 2" descr="2U Rackmount Servers - Thinkmate">
            <a:extLst>
              <a:ext uri="{FF2B5EF4-FFF2-40B4-BE49-F238E27FC236}">
                <a16:creationId xmlns:a16="http://schemas.microsoft.com/office/drawing/2014/main" id="{91F71123-722C-4B9C-B7D2-2A6BDC26A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73" y="2425562"/>
            <a:ext cx="6549498" cy="2187807"/>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a:extLst>
              <a:ext uri="{FF2B5EF4-FFF2-40B4-BE49-F238E27FC236}">
                <a16:creationId xmlns:a16="http://schemas.microsoft.com/office/drawing/2014/main" id="{F3F331A5-9F03-43BD-AC8E-5BCF7CE0CB43}"/>
              </a:ext>
            </a:extLst>
          </p:cNvPr>
          <p:cNvPicPr>
            <a:picLocks noChangeAspect="1"/>
          </p:cNvPicPr>
          <p:nvPr/>
        </p:nvPicPr>
        <p:blipFill>
          <a:blip r:embed="rId5"/>
          <a:stretch>
            <a:fillRect/>
          </a:stretch>
        </p:blipFill>
        <p:spPr>
          <a:xfrm>
            <a:off x="609633" y="1970042"/>
            <a:ext cx="3771557" cy="3294339"/>
          </a:xfrm>
          <a:prstGeom prst="rect">
            <a:avLst/>
          </a:prstGeom>
        </p:spPr>
      </p:pic>
      <p:pic>
        <p:nvPicPr>
          <p:cNvPr id="33003" name="Picture 33002">
            <a:extLst>
              <a:ext uri="{FF2B5EF4-FFF2-40B4-BE49-F238E27FC236}">
                <a16:creationId xmlns:a16="http://schemas.microsoft.com/office/drawing/2014/main" id="{EC93EEA9-8500-49C4-B65B-758AA14334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1778" y="2335758"/>
            <a:ext cx="1493760" cy="1455703"/>
          </a:xfrm>
          <a:prstGeom prst="rect">
            <a:avLst/>
          </a:prstGeom>
        </p:spPr>
      </p:pic>
      <p:pic>
        <p:nvPicPr>
          <p:cNvPr id="33006" name="Picture 33005">
            <a:extLst>
              <a:ext uri="{FF2B5EF4-FFF2-40B4-BE49-F238E27FC236}">
                <a16:creationId xmlns:a16="http://schemas.microsoft.com/office/drawing/2014/main" id="{670B096F-8BEB-4134-9092-E8B6F9970E5F}"/>
              </a:ext>
            </a:extLst>
          </p:cNvPr>
          <p:cNvPicPr>
            <a:picLocks noChangeAspect="1"/>
          </p:cNvPicPr>
          <p:nvPr/>
        </p:nvPicPr>
        <p:blipFill>
          <a:blip r:embed="rId7"/>
          <a:stretch>
            <a:fillRect/>
          </a:stretch>
        </p:blipFill>
        <p:spPr>
          <a:xfrm>
            <a:off x="4767241" y="1970041"/>
            <a:ext cx="2378390" cy="3294339"/>
          </a:xfrm>
          <a:prstGeom prst="rect">
            <a:avLst/>
          </a:prstGeom>
        </p:spPr>
      </p:pic>
      <p:pic>
        <p:nvPicPr>
          <p:cNvPr id="33009" name="Picture 33008">
            <a:extLst>
              <a:ext uri="{FF2B5EF4-FFF2-40B4-BE49-F238E27FC236}">
                <a16:creationId xmlns:a16="http://schemas.microsoft.com/office/drawing/2014/main" id="{0E99D157-B8E2-4E29-B27A-EE80447FC49D}"/>
              </a:ext>
            </a:extLst>
          </p:cNvPr>
          <p:cNvPicPr>
            <a:picLocks noChangeAspect="1"/>
          </p:cNvPicPr>
          <p:nvPr/>
        </p:nvPicPr>
        <p:blipFill>
          <a:blip r:embed="rId8"/>
          <a:stretch>
            <a:fillRect/>
          </a:stretch>
        </p:blipFill>
        <p:spPr>
          <a:xfrm>
            <a:off x="10040950" y="1512841"/>
            <a:ext cx="1333500" cy="914400"/>
          </a:xfrm>
          <a:prstGeom prst="rect">
            <a:avLst/>
          </a:prstGeom>
        </p:spPr>
      </p:pic>
      <p:pic>
        <p:nvPicPr>
          <p:cNvPr id="33010" name="Picture 33009">
            <a:extLst>
              <a:ext uri="{FF2B5EF4-FFF2-40B4-BE49-F238E27FC236}">
                <a16:creationId xmlns:a16="http://schemas.microsoft.com/office/drawing/2014/main" id="{3029E1E4-445A-4F80-80E8-A718B104AAB2}"/>
              </a:ext>
            </a:extLst>
          </p:cNvPr>
          <p:cNvPicPr>
            <a:picLocks noChangeAspect="1"/>
          </p:cNvPicPr>
          <p:nvPr/>
        </p:nvPicPr>
        <p:blipFill>
          <a:blip r:embed="rId9"/>
          <a:stretch>
            <a:fillRect/>
          </a:stretch>
        </p:blipFill>
        <p:spPr>
          <a:xfrm>
            <a:off x="10174917" y="3129797"/>
            <a:ext cx="962025" cy="1028700"/>
          </a:xfrm>
          <a:prstGeom prst="rect">
            <a:avLst/>
          </a:prstGeom>
        </p:spPr>
      </p:pic>
      <p:grpSp>
        <p:nvGrpSpPr>
          <p:cNvPr id="33015" name="Group 33014">
            <a:extLst>
              <a:ext uri="{FF2B5EF4-FFF2-40B4-BE49-F238E27FC236}">
                <a16:creationId xmlns:a16="http://schemas.microsoft.com/office/drawing/2014/main" id="{6206E9AD-97EF-4430-90F2-A6653CA09161}"/>
              </a:ext>
            </a:extLst>
          </p:cNvPr>
          <p:cNvGrpSpPr/>
          <p:nvPr/>
        </p:nvGrpSpPr>
        <p:grpSpPr>
          <a:xfrm>
            <a:off x="1664992" y="1055641"/>
            <a:ext cx="2759752" cy="1052328"/>
            <a:chOff x="1664992" y="1055641"/>
            <a:chExt cx="2759752" cy="1052328"/>
          </a:xfrm>
        </p:grpSpPr>
        <p:pic>
          <p:nvPicPr>
            <p:cNvPr id="33012" name="Picture 33011">
              <a:extLst>
                <a:ext uri="{FF2B5EF4-FFF2-40B4-BE49-F238E27FC236}">
                  <a16:creationId xmlns:a16="http://schemas.microsoft.com/office/drawing/2014/main" id="{C014C576-2B77-4260-8BDE-33AC72396885}"/>
                </a:ext>
              </a:extLst>
            </p:cNvPr>
            <p:cNvPicPr>
              <a:picLocks noChangeAspect="1"/>
            </p:cNvPicPr>
            <p:nvPr/>
          </p:nvPicPr>
          <p:blipFill>
            <a:blip r:embed="rId10"/>
            <a:stretch>
              <a:fillRect/>
            </a:stretch>
          </p:blipFill>
          <p:spPr>
            <a:xfrm>
              <a:off x="3091244" y="1055641"/>
              <a:ext cx="1333500" cy="914400"/>
            </a:xfrm>
            <a:prstGeom prst="rect">
              <a:avLst/>
            </a:prstGeom>
          </p:spPr>
        </p:pic>
        <p:pic>
          <p:nvPicPr>
            <p:cNvPr id="33013" name="Picture 33012">
              <a:extLst>
                <a:ext uri="{FF2B5EF4-FFF2-40B4-BE49-F238E27FC236}">
                  <a16:creationId xmlns:a16="http://schemas.microsoft.com/office/drawing/2014/main" id="{602FC938-DCDA-414F-BD7F-0D949F06D863}"/>
                </a:ext>
              </a:extLst>
            </p:cNvPr>
            <p:cNvPicPr>
              <a:picLocks noChangeAspect="1"/>
            </p:cNvPicPr>
            <p:nvPr/>
          </p:nvPicPr>
          <p:blipFill>
            <a:blip r:embed="rId11"/>
            <a:stretch>
              <a:fillRect/>
            </a:stretch>
          </p:blipFill>
          <p:spPr>
            <a:xfrm>
              <a:off x="1664992" y="1079269"/>
              <a:ext cx="971550" cy="1028700"/>
            </a:xfrm>
            <a:prstGeom prst="rect">
              <a:avLst/>
            </a:prstGeom>
          </p:spPr>
        </p:pic>
      </p:grpSp>
      <p:pic>
        <p:nvPicPr>
          <p:cNvPr id="33016" name="Picture 33015">
            <a:extLst>
              <a:ext uri="{FF2B5EF4-FFF2-40B4-BE49-F238E27FC236}">
                <a16:creationId xmlns:a16="http://schemas.microsoft.com/office/drawing/2014/main" id="{89ABD53A-BA9F-47FC-87BF-135A01CA9414}"/>
              </a:ext>
            </a:extLst>
          </p:cNvPr>
          <p:cNvPicPr>
            <a:picLocks noChangeAspect="1"/>
          </p:cNvPicPr>
          <p:nvPr/>
        </p:nvPicPr>
        <p:blipFill>
          <a:blip r:embed="rId12"/>
          <a:stretch>
            <a:fillRect/>
          </a:stretch>
        </p:blipFill>
        <p:spPr>
          <a:xfrm>
            <a:off x="2324023" y="2320172"/>
            <a:ext cx="1509405" cy="1471289"/>
          </a:xfrm>
          <a:prstGeom prst="rect">
            <a:avLst/>
          </a:prstGeom>
        </p:spPr>
      </p:pic>
      <p:pic>
        <p:nvPicPr>
          <p:cNvPr id="20" name="Picture 19">
            <a:extLst>
              <a:ext uri="{FF2B5EF4-FFF2-40B4-BE49-F238E27FC236}">
                <a16:creationId xmlns:a16="http://schemas.microsoft.com/office/drawing/2014/main" id="{F7566143-8468-49A4-A44C-366FB1C8FECC}"/>
              </a:ext>
            </a:extLst>
          </p:cNvPr>
          <p:cNvPicPr>
            <a:picLocks noChangeAspect="1"/>
          </p:cNvPicPr>
          <p:nvPr/>
        </p:nvPicPr>
        <p:blipFill>
          <a:blip r:embed="rId13"/>
          <a:stretch>
            <a:fillRect/>
          </a:stretch>
        </p:blipFill>
        <p:spPr>
          <a:xfrm>
            <a:off x="2467469" y="2697196"/>
            <a:ext cx="1257311" cy="846768"/>
          </a:xfrm>
          <a:prstGeom prst="rect">
            <a:avLst/>
          </a:prstGeom>
        </p:spPr>
      </p:pic>
      <p:cxnSp>
        <p:nvCxnSpPr>
          <p:cNvPr id="33021" name="Straight Arrow Connector 33020">
            <a:extLst>
              <a:ext uri="{FF2B5EF4-FFF2-40B4-BE49-F238E27FC236}">
                <a16:creationId xmlns:a16="http://schemas.microsoft.com/office/drawing/2014/main" id="{15F0E76D-0713-49DB-90B6-41CC70AD9306}"/>
              </a:ext>
            </a:extLst>
          </p:cNvPr>
          <p:cNvCxnSpPr>
            <a:cxnSpLocks/>
          </p:cNvCxnSpPr>
          <p:nvPr/>
        </p:nvCxnSpPr>
        <p:spPr>
          <a:xfrm flipV="1">
            <a:off x="971550" y="3239110"/>
            <a:ext cx="0" cy="7801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6" name="Straight Arrow Connector 325">
            <a:extLst>
              <a:ext uri="{FF2B5EF4-FFF2-40B4-BE49-F238E27FC236}">
                <a16:creationId xmlns:a16="http://schemas.microsoft.com/office/drawing/2014/main" id="{981F6009-2C80-4469-B411-31410F9870D1}"/>
              </a:ext>
            </a:extLst>
          </p:cNvPr>
          <p:cNvCxnSpPr>
            <a:cxnSpLocks/>
          </p:cNvCxnSpPr>
          <p:nvPr/>
        </p:nvCxnSpPr>
        <p:spPr>
          <a:xfrm flipV="1">
            <a:off x="1301226" y="3770679"/>
            <a:ext cx="1259946" cy="4126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57" name="Picture 256">
            <a:extLst>
              <a:ext uri="{FF2B5EF4-FFF2-40B4-BE49-F238E27FC236}">
                <a16:creationId xmlns:a16="http://schemas.microsoft.com/office/drawing/2014/main" id="{F551C95E-B0C8-4D24-AD9D-C252C1A296D1}"/>
              </a:ext>
            </a:extLst>
          </p:cNvPr>
          <p:cNvPicPr>
            <a:picLocks noChangeAspect="1"/>
          </p:cNvPicPr>
          <p:nvPr/>
        </p:nvPicPr>
        <p:blipFill>
          <a:blip r:embed="rId14"/>
          <a:stretch>
            <a:fillRect/>
          </a:stretch>
        </p:blipFill>
        <p:spPr>
          <a:xfrm>
            <a:off x="4779447" y="2320172"/>
            <a:ext cx="1783138" cy="1471289"/>
          </a:xfrm>
          <a:prstGeom prst="rect">
            <a:avLst/>
          </a:prstGeom>
        </p:spPr>
      </p:pic>
      <p:cxnSp>
        <p:nvCxnSpPr>
          <p:cNvPr id="262" name="Straight Arrow Connector 261">
            <a:extLst>
              <a:ext uri="{FF2B5EF4-FFF2-40B4-BE49-F238E27FC236}">
                <a16:creationId xmlns:a16="http://schemas.microsoft.com/office/drawing/2014/main" id="{73EB08CB-BDB3-4386-9CF1-3E9B87ED8ADC}"/>
              </a:ext>
            </a:extLst>
          </p:cNvPr>
          <p:cNvCxnSpPr>
            <a:cxnSpLocks/>
          </p:cNvCxnSpPr>
          <p:nvPr/>
        </p:nvCxnSpPr>
        <p:spPr>
          <a:xfrm>
            <a:off x="2594504" y="1735382"/>
            <a:ext cx="85998" cy="97664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36" name="Straight Arrow Connector 335">
            <a:extLst>
              <a:ext uri="{FF2B5EF4-FFF2-40B4-BE49-F238E27FC236}">
                <a16:creationId xmlns:a16="http://schemas.microsoft.com/office/drawing/2014/main" id="{F22D0DB1-D827-4458-AE1F-56A65DE5169E}"/>
              </a:ext>
            </a:extLst>
          </p:cNvPr>
          <p:cNvCxnSpPr>
            <a:cxnSpLocks/>
          </p:cNvCxnSpPr>
          <p:nvPr/>
        </p:nvCxnSpPr>
        <p:spPr>
          <a:xfrm flipH="1">
            <a:off x="3462025" y="1735382"/>
            <a:ext cx="63690" cy="97664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45" name="Straight Arrow Connector 344">
            <a:extLst>
              <a:ext uri="{FF2B5EF4-FFF2-40B4-BE49-F238E27FC236}">
                <a16:creationId xmlns:a16="http://schemas.microsoft.com/office/drawing/2014/main" id="{9C9C974C-280A-4E7B-803D-518640C2AEF1}"/>
              </a:ext>
            </a:extLst>
          </p:cNvPr>
          <p:cNvCxnSpPr>
            <a:cxnSpLocks/>
            <a:stCxn id="33009" idx="1"/>
          </p:cNvCxnSpPr>
          <p:nvPr/>
        </p:nvCxnSpPr>
        <p:spPr>
          <a:xfrm flipH="1">
            <a:off x="6339177" y="1970041"/>
            <a:ext cx="3701773" cy="820780"/>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48" name="Straight Arrow Connector 347">
            <a:extLst>
              <a:ext uri="{FF2B5EF4-FFF2-40B4-BE49-F238E27FC236}">
                <a16:creationId xmlns:a16="http://schemas.microsoft.com/office/drawing/2014/main" id="{024DFD91-4A83-4F98-A100-E7B9A4ABFAD1}"/>
              </a:ext>
            </a:extLst>
          </p:cNvPr>
          <p:cNvCxnSpPr>
            <a:cxnSpLocks/>
          </p:cNvCxnSpPr>
          <p:nvPr/>
        </p:nvCxnSpPr>
        <p:spPr>
          <a:xfrm flipH="1" flipV="1">
            <a:off x="6339177" y="2975070"/>
            <a:ext cx="3720639" cy="315275"/>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2" name="Straight Arrow Connector 31">
            <a:extLst>
              <a:ext uri="{FF2B5EF4-FFF2-40B4-BE49-F238E27FC236}">
                <a16:creationId xmlns:a16="http://schemas.microsoft.com/office/drawing/2014/main" id="{18ADE8BB-936C-4B69-909A-82885C7123B1}"/>
              </a:ext>
            </a:extLst>
          </p:cNvPr>
          <p:cNvCxnSpPr>
            <a:cxnSpLocks/>
          </p:cNvCxnSpPr>
          <p:nvPr/>
        </p:nvCxnSpPr>
        <p:spPr>
          <a:xfrm flipH="1">
            <a:off x="6339177" y="1885576"/>
            <a:ext cx="3636593" cy="794087"/>
          </a:xfrm>
          <a:prstGeom prst="straightConnector1">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0288AC-6D40-4CBC-8D74-A00B41923971}"/>
              </a:ext>
            </a:extLst>
          </p:cNvPr>
          <p:cNvCxnSpPr>
            <a:cxnSpLocks/>
          </p:cNvCxnSpPr>
          <p:nvPr/>
        </p:nvCxnSpPr>
        <p:spPr>
          <a:xfrm flipH="1" flipV="1">
            <a:off x="6347345" y="3074284"/>
            <a:ext cx="3693605" cy="322556"/>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C91E4ED-85A8-4034-A875-256F012A7293}"/>
              </a:ext>
            </a:extLst>
          </p:cNvPr>
          <p:cNvCxnSpPr>
            <a:cxnSpLocks/>
          </p:cNvCxnSpPr>
          <p:nvPr/>
        </p:nvCxnSpPr>
        <p:spPr>
          <a:xfrm>
            <a:off x="2680502" y="1735382"/>
            <a:ext cx="80283" cy="93860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5EBBD3D-33A4-4094-8BB4-2A87D58185D7}"/>
              </a:ext>
            </a:extLst>
          </p:cNvPr>
          <p:cNvCxnSpPr>
            <a:cxnSpLocks/>
          </p:cNvCxnSpPr>
          <p:nvPr/>
        </p:nvCxnSpPr>
        <p:spPr>
          <a:xfrm flipH="1">
            <a:off x="3376246" y="1735382"/>
            <a:ext cx="85779" cy="938602"/>
          </a:xfrm>
          <a:prstGeom prst="straightConnector1">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D3775F3-6299-4E4A-A3C2-7A39E84EBC66}"/>
              </a:ext>
            </a:extLst>
          </p:cNvPr>
          <p:cNvSpPr txBox="1"/>
          <p:nvPr/>
        </p:nvSpPr>
        <p:spPr>
          <a:xfrm>
            <a:off x="4835486" y="976354"/>
            <a:ext cx="567991" cy="246221"/>
          </a:xfrm>
          <a:prstGeom prst="rect">
            <a:avLst/>
          </a:prstGeom>
          <a:solidFill>
            <a:srgbClr val="D8D8D8"/>
          </a:solidFill>
        </p:spPr>
        <p:txBody>
          <a:bodyPr wrap="square" lIns="0" tIns="0" rIns="0" bIns="0" rtlCol="0">
            <a:spAutoFit/>
          </a:bodyPr>
          <a:lstStyle/>
          <a:p>
            <a:pPr algn="l"/>
            <a:r>
              <a:rPr lang="en-GB" sz="1600" b="1" u="sng" dirty="0"/>
              <a:t>DMZ</a:t>
            </a:r>
          </a:p>
        </p:txBody>
      </p:sp>
      <p:pic>
        <p:nvPicPr>
          <p:cNvPr id="49" name="Picture 48">
            <a:extLst>
              <a:ext uri="{FF2B5EF4-FFF2-40B4-BE49-F238E27FC236}">
                <a16:creationId xmlns:a16="http://schemas.microsoft.com/office/drawing/2014/main" id="{14EFE9B3-2000-4EE1-ADBB-56DC5682F831}"/>
              </a:ext>
            </a:extLst>
          </p:cNvPr>
          <p:cNvPicPr>
            <a:picLocks noChangeAspect="1"/>
          </p:cNvPicPr>
          <p:nvPr/>
        </p:nvPicPr>
        <p:blipFill>
          <a:blip r:embed="rId15"/>
          <a:stretch>
            <a:fillRect/>
          </a:stretch>
        </p:blipFill>
        <p:spPr>
          <a:xfrm>
            <a:off x="7181676" y="-708185"/>
            <a:ext cx="2279916" cy="9161896"/>
          </a:xfrm>
          <a:prstGeom prst="rect">
            <a:avLst/>
          </a:prstGeom>
        </p:spPr>
      </p:pic>
      <p:pic>
        <p:nvPicPr>
          <p:cNvPr id="51" name="Picture 50">
            <a:extLst>
              <a:ext uri="{FF2B5EF4-FFF2-40B4-BE49-F238E27FC236}">
                <a16:creationId xmlns:a16="http://schemas.microsoft.com/office/drawing/2014/main" id="{22CBA11F-2D41-4E5C-BA4C-4A26AF59B414}"/>
              </a:ext>
            </a:extLst>
          </p:cNvPr>
          <p:cNvPicPr>
            <a:picLocks noChangeAspect="1"/>
          </p:cNvPicPr>
          <p:nvPr/>
        </p:nvPicPr>
        <p:blipFill>
          <a:blip r:embed="rId16"/>
          <a:stretch>
            <a:fillRect/>
          </a:stretch>
        </p:blipFill>
        <p:spPr>
          <a:xfrm>
            <a:off x="3218843" y="4037873"/>
            <a:ext cx="593458" cy="1030743"/>
          </a:xfrm>
          <a:prstGeom prst="rect">
            <a:avLst/>
          </a:prstGeom>
        </p:spPr>
      </p:pic>
      <p:pic>
        <p:nvPicPr>
          <p:cNvPr id="52" name="Picture 51">
            <a:extLst>
              <a:ext uri="{FF2B5EF4-FFF2-40B4-BE49-F238E27FC236}">
                <a16:creationId xmlns:a16="http://schemas.microsoft.com/office/drawing/2014/main" id="{E1B325AE-B9CE-4DCE-8757-8AA7FAA73515}"/>
              </a:ext>
            </a:extLst>
          </p:cNvPr>
          <p:cNvPicPr>
            <a:picLocks noChangeAspect="1"/>
          </p:cNvPicPr>
          <p:nvPr/>
        </p:nvPicPr>
        <p:blipFill>
          <a:blip r:embed="rId17"/>
          <a:stretch>
            <a:fillRect/>
          </a:stretch>
        </p:blipFill>
        <p:spPr>
          <a:xfrm>
            <a:off x="3012116" y="5303275"/>
            <a:ext cx="790575" cy="1028700"/>
          </a:xfrm>
          <a:prstGeom prst="rect">
            <a:avLst/>
          </a:prstGeom>
        </p:spPr>
      </p:pic>
      <p:cxnSp>
        <p:nvCxnSpPr>
          <p:cNvPr id="53" name="Straight Arrow Connector 52">
            <a:extLst>
              <a:ext uri="{FF2B5EF4-FFF2-40B4-BE49-F238E27FC236}">
                <a16:creationId xmlns:a16="http://schemas.microsoft.com/office/drawing/2014/main" id="{BFD71144-0F93-48BF-A3F4-4DCE0A682567}"/>
              </a:ext>
            </a:extLst>
          </p:cNvPr>
          <p:cNvCxnSpPr>
            <a:cxnSpLocks/>
          </p:cNvCxnSpPr>
          <p:nvPr/>
        </p:nvCxnSpPr>
        <p:spPr>
          <a:xfrm flipV="1">
            <a:off x="3351129" y="4752975"/>
            <a:ext cx="0" cy="633413"/>
          </a:xfrm>
          <a:prstGeom prst="straightConnector1">
            <a:avLst/>
          </a:prstGeom>
          <a:ln w="28575">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D852E41F-047C-4AD5-B721-3223165842B1}"/>
              </a:ext>
            </a:extLst>
          </p:cNvPr>
          <p:cNvCxnSpPr>
            <a:cxnSpLocks/>
          </p:cNvCxnSpPr>
          <p:nvPr/>
        </p:nvCxnSpPr>
        <p:spPr>
          <a:xfrm flipV="1">
            <a:off x="3535196" y="3541708"/>
            <a:ext cx="0" cy="520707"/>
          </a:xfrm>
          <a:prstGeom prst="straightConnector1">
            <a:avLst/>
          </a:prstGeom>
          <a:ln w="28575">
            <a:solidFill>
              <a:schemeClr val="accent3">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pic>
        <p:nvPicPr>
          <p:cNvPr id="56" name="Picture 55">
            <a:extLst>
              <a:ext uri="{FF2B5EF4-FFF2-40B4-BE49-F238E27FC236}">
                <a16:creationId xmlns:a16="http://schemas.microsoft.com/office/drawing/2014/main" id="{6B6EC348-DC12-4B4F-8671-C6BC175C8AF9}"/>
              </a:ext>
            </a:extLst>
          </p:cNvPr>
          <p:cNvPicPr>
            <a:picLocks noChangeAspect="1"/>
          </p:cNvPicPr>
          <p:nvPr/>
        </p:nvPicPr>
        <p:blipFill>
          <a:blip r:embed="rId18"/>
          <a:stretch>
            <a:fillRect/>
          </a:stretch>
        </p:blipFill>
        <p:spPr>
          <a:xfrm>
            <a:off x="10063970" y="4526920"/>
            <a:ext cx="914400" cy="1123950"/>
          </a:xfrm>
          <a:prstGeom prst="rect">
            <a:avLst/>
          </a:prstGeom>
        </p:spPr>
      </p:pic>
      <p:cxnSp>
        <p:nvCxnSpPr>
          <p:cNvPr id="57" name="Straight Arrow Connector 56">
            <a:extLst>
              <a:ext uri="{FF2B5EF4-FFF2-40B4-BE49-F238E27FC236}">
                <a16:creationId xmlns:a16="http://schemas.microsoft.com/office/drawing/2014/main" id="{6FE8F55A-0C49-4AEA-900B-F8BEE46C02C4}"/>
              </a:ext>
            </a:extLst>
          </p:cNvPr>
          <p:cNvCxnSpPr>
            <a:cxnSpLocks/>
          </p:cNvCxnSpPr>
          <p:nvPr/>
        </p:nvCxnSpPr>
        <p:spPr>
          <a:xfrm flipH="1" flipV="1">
            <a:off x="6336748" y="3239110"/>
            <a:ext cx="3818780" cy="162038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1" name="Straight Arrow Connector 330">
            <a:extLst>
              <a:ext uri="{FF2B5EF4-FFF2-40B4-BE49-F238E27FC236}">
                <a16:creationId xmlns:a16="http://schemas.microsoft.com/office/drawing/2014/main" id="{BA69C30A-F996-4FD8-A52B-C00132181463}"/>
              </a:ext>
            </a:extLst>
          </p:cNvPr>
          <p:cNvCxnSpPr>
            <a:cxnSpLocks/>
          </p:cNvCxnSpPr>
          <p:nvPr/>
        </p:nvCxnSpPr>
        <p:spPr>
          <a:xfrm flipH="1" flipV="1">
            <a:off x="6562585" y="3657097"/>
            <a:ext cx="1740042" cy="22080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832E19B-B837-404A-B599-3B390AA6C1A7}"/>
              </a:ext>
            </a:extLst>
          </p:cNvPr>
          <p:cNvCxnSpPr>
            <a:cxnSpLocks/>
            <a:stCxn id="88" idx="0"/>
          </p:cNvCxnSpPr>
          <p:nvPr/>
        </p:nvCxnSpPr>
        <p:spPr>
          <a:xfrm flipH="1" flipV="1">
            <a:off x="6129338" y="3239110"/>
            <a:ext cx="1404955" cy="2629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72" name="Group 46">
            <a:extLst>
              <a:ext uri="{FF2B5EF4-FFF2-40B4-BE49-F238E27FC236}">
                <a16:creationId xmlns:a16="http://schemas.microsoft.com/office/drawing/2014/main" id="{239F3358-0AB9-4969-A40E-D2A3CB90AE5F}"/>
              </a:ext>
            </a:extLst>
          </p:cNvPr>
          <p:cNvGrpSpPr>
            <a:grpSpLocks noChangeAspect="1"/>
          </p:cNvGrpSpPr>
          <p:nvPr/>
        </p:nvGrpSpPr>
        <p:grpSpPr bwMode="auto">
          <a:xfrm>
            <a:off x="7491430" y="5787320"/>
            <a:ext cx="654050" cy="1046163"/>
            <a:chOff x="4874" y="3574"/>
            <a:chExt cx="412" cy="659"/>
          </a:xfrm>
        </p:grpSpPr>
        <p:sp>
          <p:nvSpPr>
            <p:cNvPr id="73" name="AutoShape 45">
              <a:extLst>
                <a:ext uri="{FF2B5EF4-FFF2-40B4-BE49-F238E27FC236}">
                  <a16:creationId xmlns:a16="http://schemas.microsoft.com/office/drawing/2014/main" id="{817E49A4-FF7A-4D6F-A147-3DE299292323}"/>
                </a:ext>
              </a:extLst>
            </p:cNvPr>
            <p:cNvSpPr>
              <a:spLocks noChangeAspect="1" noChangeArrowheads="1" noTextEdit="1"/>
            </p:cNvSpPr>
            <p:nvPr/>
          </p:nvSpPr>
          <p:spPr bwMode="auto">
            <a:xfrm>
              <a:off x="4874" y="3574"/>
              <a:ext cx="412"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74" name="Group 51">
              <a:extLst>
                <a:ext uri="{FF2B5EF4-FFF2-40B4-BE49-F238E27FC236}">
                  <a16:creationId xmlns:a16="http://schemas.microsoft.com/office/drawing/2014/main" id="{E7CD8954-79C9-47AE-9B1F-9F42D1C04808}"/>
                </a:ext>
              </a:extLst>
            </p:cNvPr>
            <p:cNvGrpSpPr>
              <a:grpSpLocks/>
            </p:cNvGrpSpPr>
            <p:nvPr/>
          </p:nvGrpSpPr>
          <p:grpSpPr bwMode="auto">
            <a:xfrm>
              <a:off x="4901" y="3586"/>
              <a:ext cx="230" cy="454"/>
              <a:chOff x="4901" y="3586"/>
              <a:chExt cx="230" cy="454"/>
            </a:xfrm>
          </p:grpSpPr>
          <p:sp>
            <p:nvSpPr>
              <p:cNvPr id="88" name="Freeform 47">
                <a:extLst>
                  <a:ext uri="{FF2B5EF4-FFF2-40B4-BE49-F238E27FC236}">
                    <a16:creationId xmlns:a16="http://schemas.microsoft.com/office/drawing/2014/main" id="{DBCC4923-E2E8-4968-AC5F-2ADD82328520}"/>
                  </a:ext>
                </a:extLst>
              </p:cNvPr>
              <p:cNvSpPr>
                <a:spLocks/>
              </p:cNvSpPr>
              <p:nvPr/>
            </p:nvSpPr>
            <p:spPr bwMode="auto">
              <a:xfrm>
                <a:off x="4901" y="3586"/>
                <a:ext cx="230" cy="454"/>
              </a:xfrm>
              <a:custGeom>
                <a:avLst/>
                <a:gdLst>
                  <a:gd name="T0" fmla="*/ 0 w 2512"/>
                  <a:gd name="T1" fmla="*/ 419 h 4880"/>
                  <a:gd name="T2" fmla="*/ 419 w 2512"/>
                  <a:gd name="T3" fmla="*/ 0 h 4880"/>
                  <a:gd name="T4" fmla="*/ 2094 w 2512"/>
                  <a:gd name="T5" fmla="*/ 0 h 4880"/>
                  <a:gd name="T6" fmla="*/ 2512 w 2512"/>
                  <a:gd name="T7" fmla="*/ 419 h 4880"/>
                  <a:gd name="T8" fmla="*/ 2512 w 2512"/>
                  <a:gd name="T9" fmla="*/ 4462 h 4880"/>
                  <a:gd name="T10" fmla="*/ 2094 w 2512"/>
                  <a:gd name="T11" fmla="*/ 4880 h 4880"/>
                  <a:gd name="T12" fmla="*/ 419 w 2512"/>
                  <a:gd name="T13" fmla="*/ 4880 h 4880"/>
                  <a:gd name="T14" fmla="*/ 0 w 2512"/>
                  <a:gd name="T15" fmla="*/ 4462 h 4880"/>
                  <a:gd name="T16" fmla="*/ 0 w 2512"/>
                  <a:gd name="T17" fmla="*/ 419 h 4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2" h="4880">
                    <a:moveTo>
                      <a:pt x="0" y="419"/>
                    </a:moveTo>
                    <a:cubicBezTo>
                      <a:pt x="0" y="188"/>
                      <a:pt x="188" y="0"/>
                      <a:pt x="419" y="0"/>
                    </a:cubicBezTo>
                    <a:lnTo>
                      <a:pt x="2094" y="0"/>
                    </a:lnTo>
                    <a:cubicBezTo>
                      <a:pt x="2325" y="0"/>
                      <a:pt x="2512" y="188"/>
                      <a:pt x="2512" y="419"/>
                    </a:cubicBezTo>
                    <a:lnTo>
                      <a:pt x="2512" y="4462"/>
                    </a:lnTo>
                    <a:cubicBezTo>
                      <a:pt x="2512" y="4693"/>
                      <a:pt x="2325" y="4880"/>
                      <a:pt x="2094" y="4880"/>
                    </a:cubicBezTo>
                    <a:lnTo>
                      <a:pt x="419" y="4880"/>
                    </a:lnTo>
                    <a:cubicBezTo>
                      <a:pt x="188" y="4880"/>
                      <a:pt x="0" y="4693"/>
                      <a:pt x="0" y="4462"/>
                    </a:cubicBezTo>
                    <a:lnTo>
                      <a:pt x="0" y="419"/>
                    </a:lnTo>
                    <a:close/>
                  </a:path>
                </a:pathLst>
              </a:custGeom>
              <a:solidFill>
                <a:schemeClr val="bg1">
                  <a:lumMod val="85000"/>
                </a:schemeClr>
              </a:solidFill>
              <a:ln w="12700" cap="flat">
                <a:solidFill>
                  <a:srgbClr val="595959"/>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9" name="Line 48">
                <a:extLst>
                  <a:ext uri="{FF2B5EF4-FFF2-40B4-BE49-F238E27FC236}">
                    <a16:creationId xmlns:a16="http://schemas.microsoft.com/office/drawing/2014/main" id="{2130FFEE-289D-40C5-9DCC-2E840E690F2F}"/>
                  </a:ext>
                </a:extLst>
              </p:cNvPr>
              <p:cNvSpPr>
                <a:spLocks noChangeShapeType="1"/>
              </p:cNvSpPr>
              <p:nvPr/>
            </p:nvSpPr>
            <p:spPr bwMode="auto">
              <a:xfrm>
                <a:off x="4901" y="3752"/>
                <a:ext cx="230" cy="0"/>
              </a:xfrm>
              <a:prstGeom prst="line">
                <a:avLst/>
              </a:prstGeom>
              <a:noFill/>
              <a:ln w="1270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0" name="Line 49">
                <a:extLst>
                  <a:ext uri="{FF2B5EF4-FFF2-40B4-BE49-F238E27FC236}">
                    <a16:creationId xmlns:a16="http://schemas.microsoft.com/office/drawing/2014/main" id="{45573256-1582-46F5-8385-2A7252BA9B38}"/>
                  </a:ext>
                </a:extLst>
              </p:cNvPr>
              <p:cNvSpPr>
                <a:spLocks noChangeShapeType="1"/>
              </p:cNvSpPr>
              <p:nvPr/>
            </p:nvSpPr>
            <p:spPr bwMode="auto">
              <a:xfrm>
                <a:off x="4947" y="3657"/>
                <a:ext cx="137" cy="0"/>
              </a:xfrm>
              <a:prstGeom prst="line">
                <a:avLst/>
              </a:prstGeom>
              <a:noFill/>
              <a:ln w="12700" cap="flat">
                <a:solidFill>
                  <a:srgbClr val="59595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1" name="Oval 50">
                <a:extLst>
                  <a:ext uri="{FF2B5EF4-FFF2-40B4-BE49-F238E27FC236}">
                    <a16:creationId xmlns:a16="http://schemas.microsoft.com/office/drawing/2014/main" id="{400101E2-5FBE-48BD-8BC4-B90A13E35E14}"/>
                  </a:ext>
                </a:extLst>
              </p:cNvPr>
              <p:cNvSpPr>
                <a:spLocks noChangeArrowheads="1"/>
              </p:cNvSpPr>
              <p:nvPr/>
            </p:nvSpPr>
            <p:spPr bwMode="auto">
              <a:xfrm>
                <a:off x="4923" y="3609"/>
                <a:ext cx="16" cy="17"/>
              </a:xfrm>
              <a:prstGeom prst="ellipse">
                <a:avLst/>
              </a:prstGeom>
              <a:noFill/>
              <a:ln w="12700" cap="flat">
                <a:solidFill>
                  <a:srgbClr val="5959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75" name="Group 63">
              <a:extLst>
                <a:ext uri="{FF2B5EF4-FFF2-40B4-BE49-F238E27FC236}">
                  <a16:creationId xmlns:a16="http://schemas.microsoft.com/office/drawing/2014/main" id="{A8AC7AEE-B1AC-49E1-B11F-5B4CFAE1CA0F}"/>
                </a:ext>
              </a:extLst>
            </p:cNvPr>
            <p:cNvGrpSpPr>
              <a:grpSpLocks/>
            </p:cNvGrpSpPr>
            <p:nvPr/>
          </p:nvGrpSpPr>
          <p:grpSpPr bwMode="auto">
            <a:xfrm>
              <a:off x="5013" y="3821"/>
              <a:ext cx="233" cy="165"/>
              <a:chOff x="5013" y="3821"/>
              <a:chExt cx="233" cy="165"/>
            </a:xfrm>
          </p:grpSpPr>
          <p:sp>
            <p:nvSpPr>
              <p:cNvPr id="77" name="Rectangle 52">
                <a:extLst>
                  <a:ext uri="{FF2B5EF4-FFF2-40B4-BE49-F238E27FC236}">
                    <a16:creationId xmlns:a16="http://schemas.microsoft.com/office/drawing/2014/main" id="{A995457C-31A7-472A-AAE2-B3CC43060E2C}"/>
                  </a:ext>
                </a:extLst>
              </p:cNvPr>
              <p:cNvSpPr>
                <a:spLocks noChangeArrowheads="1"/>
              </p:cNvSpPr>
              <p:nvPr/>
            </p:nvSpPr>
            <p:spPr bwMode="auto">
              <a:xfrm>
                <a:off x="5048" y="3915"/>
                <a:ext cx="82" cy="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Rectangle 53">
                <a:extLst>
                  <a:ext uri="{FF2B5EF4-FFF2-40B4-BE49-F238E27FC236}">
                    <a16:creationId xmlns:a16="http://schemas.microsoft.com/office/drawing/2014/main" id="{3016283D-251C-4ED3-9333-06DF432BF65F}"/>
                  </a:ext>
                </a:extLst>
              </p:cNvPr>
              <p:cNvSpPr>
                <a:spLocks noChangeArrowheads="1"/>
              </p:cNvSpPr>
              <p:nvPr/>
            </p:nvSpPr>
            <p:spPr bwMode="auto">
              <a:xfrm>
                <a:off x="5048" y="3915"/>
                <a:ext cx="82" cy="12"/>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9" name="Rectangle 54">
                <a:extLst>
                  <a:ext uri="{FF2B5EF4-FFF2-40B4-BE49-F238E27FC236}">
                    <a16:creationId xmlns:a16="http://schemas.microsoft.com/office/drawing/2014/main" id="{F2804FD0-ECC6-4275-A5EE-E0EFD956F646}"/>
                  </a:ext>
                </a:extLst>
              </p:cNvPr>
              <p:cNvSpPr>
                <a:spLocks noChangeArrowheads="1"/>
              </p:cNvSpPr>
              <p:nvPr/>
            </p:nvSpPr>
            <p:spPr bwMode="auto">
              <a:xfrm>
                <a:off x="5048" y="3939"/>
                <a:ext cx="82" cy="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Rectangle 55">
                <a:extLst>
                  <a:ext uri="{FF2B5EF4-FFF2-40B4-BE49-F238E27FC236}">
                    <a16:creationId xmlns:a16="http://schemas.microsoft.com/office/drawing/2014/main" id="{2B7CE561-7EFA-43B7-82C7-6C62CE9879A8}"/>
                  </a:ext>
                </a:extLst>
              </p:cNvPr>
              <p:cNvSpPr>
                <a:spLocks noChangeArrowheads="1"/>
              </p:cNvSpPr>
              <p:nvPr/>
            </p:nvSpPr>
            <p:spPr bwMode="auto">
              <a:xfrm>
                <a:off x="5048" y="3939"/>
                <a:ext cx="82" cy="12"/>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1" name="Freeform 56">
                <a:extLst>
                  <a:ext uri="{FF2B5EF4-FFF2-40B4-BE49-F238E27FC236}">
                    <a16:creationId xmlns:a16="http://schemas.microsoft.com/office/drawing/2014/main" id="{45CC63FB-E889-410F-BC8D-0BD7C2FB6016}"/>
                  </a:ext>
                </a:extLst>
              </p:cNvPr>
              <p:cNvSpPr>
                <a:spLocks/>
              </p:cNvSpPr>
              <p:nvPr/>
            </p:nvSpPr>
            <p:spPr bwMode="auto">
              <a:xfrm>
                <a:off x="5047" y="3855"/>
                <a:ext cx="166" cy="34"/>
              </a:xfrm>
              <a:custGeom>
                <a:avLst/>
                <a:gdLst>
                  <a:gd name="T0" fmla="*/ 79 w 911"/>
                  <a:gd name="T1" fmla="*/ 173 h 183"/>
                  <a:gd name="T2" fmla="*/ 456 w 911"/>
                  <a:gd name="T3" fmla="*/ 112 h 183"/>
                  <a:gd name="T4" fmla="*/ 834 w 911"/>
                  <a:gd name="T5" fmla="*/ 173 h 183"/>
                  <a:gd name="T6" fmla="*/ 852 w 911"/>
                  <a:gd name="T7" fmla="*/ 176 h 183"/>
                  <a:gd name="T8" fmla="*/ 901 w 911"/>
                  <a:gd name="T9" fmla="*/ 138 h 183"/>
                  <a:gd name="T10" fmla="*/ 868 w 911"/>
                  <a:gd name="T11" fmla="*/ 68 h 183"/>
                  <a:gd name="T12" fmla="*/ 456 w 911"/>
                  <a:gd name="T13" fmla="*/ 0 h 183"/>
                  <a:gd name="T14" fmla="*/ 44 w 911"/>
                  <a:gd name="T15" fmla="*/ 68 h 183"/>
                  <a:gd name="T16" fmla="*/ 10 w 911"/>
                  <a:gd name="T17" fmla="*/ 138 h 183"/>
                  <a:gd name="T18" fmla="*/ 79 w 911"/>
                  <a:gd name="T19" fmla="*/ 17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1" h="183">
                    <a:moveTo>
                      <a:pt x="79" y="173"/>
                    </a:moveTo>
                    <a:cubicBezTo>
                      <a:pt x="80" y="173"/>
                      <a:pt x="250" y="112"/>
                      <a:pt x="456" y="112"/>
                    </a:cubicBezTo>
                    <a:cubicBezTo>
                      <a:pt x="663" y="112"/>
                      <a:pt x="832" y="173"/>
                      <a:pt x="834" y="173"/>
                    </a:cubicBezTo>
                    <a:cubicBezTo>
                      <a:pt x="840" y="175"/>
                      <a:pt x="845" y="176"/>
                      <a:pt x="852" y="176"/>
                    </a:cubicBezTo>
                    <a:cubicBezTo>
                      <a:pt x="874" y="176"/>
                      <a:pt x="895" y="162"/>
                      <a:pt x="901" y="138"/>
                    </a:cubicBezTo>
                    <a:cubicBezTo>
                      <a:pt x="911" y="109"/>
                      <a:pt x="896" y="77"/>
                      <a:pt x="868" y="68"/>
                    </a:cubicBezTo>
                    <a:cubicBezTo>
                      <a:pt x="861" y="64"/>
                      <a:pt x="680" y="0"/>
                      <a:pt x="456" y="0"/>
                    </a:cubicBezTo>
                    <a:cubicBezTo>
                      <a:pt x="232" y="0"/>
                      <a:pt x="52" y="64"/>
                      <a:pt x="44" y="68"/>
                    </a:cubicBezTo>
                    <a:cubicBezTo>
                      <a:pt x="16" y="77"/>
                      <a:pt x="0" y="109"/>
                      <a:pt x="10" y="138"/>
                    </a:cubicBezTo>
                    <a:cubicBezTo>
                      <a:pt x="21" y="168"/>
                      <a:pt x="52" y="183"/>
                      <a:pt x="79" y="173"/>
                    </a:cubicBezTo>
                  </a:path>
                </a:pathLst>
              </a:custGeom>
              <a:solidFill>
                <a:srgbClr val="00B0F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57">
                <a:extLst>
                  <a:ext uri="{FF2B5EF4-FFF2-40B4-BE49-F238E27FC236}">
                    <a16:creationId xmlns:a16="http://schemas.microsoft.com/office/drawing/2014/main" id="{567864A0-A531-4D8A-BFB1-F1379CC3617E}"/>
                  </a:ext>
                </a:extLst>
              </p:cNvPr>
              <p:cNvSpPr>
                <a:spLocks/>
              </p:cNvSpPr>
              <p:nvPr/>
            </p:nvSpPr>
            <p:spPr bwMode="auto">
              <a:xfrm>
                <a:off x="5047" y="3855"/>
                <a:ext cx="166" cy="34"/>
              </a:xfrm>
              <a:custGeom>
                <a:avLst/>
                <a:gdLst>
                  <a:gd name="T0" fmla="*/ 14 w 166"/>
                  <a:gd name="T1" fmla="*/ 32 h 34"/>
                  <a:gd name="T2" fmla="*/ 83 w 166"/>
                  <a:gd name="T3" fmla="*/ 21 h 34"/>
                  <a:gd name="T4" fmla="*/ 152 w 166"/>
                  <a:gd name="T5" fmla="*/ 32 h 34"/>
                  <a:gd name="T6" fmla="*/ 155 w 166"/>
                  <a:gd name="T7" fmla="*/ 32 h 34"/>
                  <a:gd name="T8" fmla="*/ 164 w 166"/>
                  <a:gd name="T9" fmla="*/ 25 h 34"/>
                  <a:gd name="T10" fmla="*/ 158 w 166"/>
                  <a:gd name="T11" fmla="*/ 12 h 34"/>
                  <a:gd name="T12" fmla="*/ 83 w 166"/>
                  <a:gd name="T13" fmla="*/ 0 h 34"/>
                  <a:gd name="T14" fmla="*/ 8 w 166"/>
                  <a:gd name="T15" fmla="*/ 12 h 34"/>
                  <a:gd name="T16" fmla="*/ 2 w 166"/>
                  <a:gd name="T17" fmla="*/ 25 h 34"/>
                  <a:gd name="T18" fmla="*/ 14 w 166"/>
                  <a:gd name="T19"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34">
                    <a:moveTo>
                      <a:pt x="14" y="32"/>
                    </a:moveTo>
                    <a:cubicBezTo>
                      <a:pt x="14" y="32"/>
                      <a:pt x="45" y="21"/>
                      <a:pt x="83" y="21"/>
                    </a:cubicBezTo>
                    <a:cubicBezTo>
                      <a:pt x="120" y="21"/>
                      <a:pt x="151" y="32"/>
                      <a:pt x="152" y="32"/>
                    </a:cubicBezTo>
                    <a:cubicBezTo>
                      <a:pt x="153" y="32"/>
                      <a:pt x="154" y="32"/>
                      <a:pt x="155" y="32"/>
                    </a:cubicBezTo>
                    <a:cubicBezTo>
                      <a:pt x="159" y="32"/>
                      <a:pt x="163" y="30"/>
                      <a:pt x="164" y="25"/>
                    </a:cubicBezTo>
                    <a:cubicBezTo>
                      <a:pt x="166" y="20"/>
                      <a:pt x="163" y="14"/>
                      <a:pt x="158" y="12"/>
                    </a:cubicBezTo>
                    <a:cubicBezTo>
                      <a:pt x="156" y="12"/>
                      <a:pt x="123" y="0"/>
                      <a:pt x="83" y="0"/>
                    </a:cubicBezTo>
                    <a:cubicBezTo>
                      <a:pt x="42" y="0"/>
                      <a:pt x="9" y="12"/>
                      <a:pt x="8" y="12"/>
                    </a:cubicBezTo>
                    <a:cubicBezTo>
                      <a:pt x="3" y="14"/>
                      <a:pt x="0" y="20"/>
                      <a:pt x="2" y="25"/>
                    </a:cubicBezTo>
                    <a:cubicBezTo>
                      <a:pt x="4" y="31"/>
                      <a:pt x="9" y="34"/>
                      <a:pt x="14" y="32"/>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3" name="Freeform 58">
                <a:extLst>
                  <a:ext uri="{FF2B5EF4-FFF2-40B4-BE49-F238E27FC236}">
                    <a16:creationId xmlns:a16="http://schemas.microsoft.com/office/drawing/2014/main" id="{AE6775D4-707E-45CD-84C0-593B26987D59}"/>
                  </a:ext>
                </a:extLst>
              </p:cNvPr>
              <p:cNvSpPr>
                <a:spLocks noEditPoints="1"/>
              </p:cNvSpPr>
              <p:nvPr/>
            </p:nvSpPr>
            <p:spPr bwMode="auto">
              <a:xfrm>
                <a:off x="5013" y="3821"/>
                <a:ext cx="233" cy="165"/>
              </a:xfrm>
              <a:custGeom>
                <a:avLst/>
                <a:gdLst>
                  <a:gd name="T0" fmla="*/ 0 w 233"/>
                  <a:gd name="T1" fmla="*/ 165 h 165"/>
                  <a:gd name="T2" fmla="*/ 233 w 233"/>
                  <a:gd name="T3" fmla="*/ 165 h 165"/>
                  <a:gd name="T4" fmla="*/ 233 w 233"/>
                  <a:gd name="T5" fmla="*/ 0 h 165"/>
                  <a:gd name="T6" fmla="*/ 0 w 233"/>
                  <a:gd name="T7" fmla="*/ 0 h 165"/>
                  <a:gd name="T8" fmla="*/ 0 w 233"/>
                  <a:gd name="T9" fmla="*/ 165 h 165"/>
                  <a:gd name="T10" fmla="*/ 216 w 233"/>
                  <a:gd name="T11" fmla="*/ 147 h 165"/>
                  <a:gd name="T12" fmla="*/ 18 w 233"/>
                  <a:gd name="T13" fmla="*/ 147 h 165"/>
                  <a:gd name="T14" fmla="*/ 18 w 233"/>
                  <a:gd name="T15" fmla="*/ 18 h 165"/>
                  <a:gd name="T16" fmla="*/ 216 w 233"/>
                  <a:gd name="T17" fmla="*/ 18 h 165"/>
                  <a:gd name="T18" fmla="*/ 216 w 233"/>
                  <a:gd name="T19"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65">
                    <a:moveTo>
                      <a:pt x="0" y="165"/>
                    </a:moveTo>
                    <a:lnTo>
                      <a:pt x="233" y="165"/>
                    </a:lnTo>
                    <a:lnTo>
                      <a:pt x="233" y="0"/>
                    </a:lnTo>
                    <a:lnTo>
                      <a:pt x="0" y="0"/>
                    </a:lnTo>
                    <a:lnTo>
                      <a:pt x="0" y="165"/>
                    </a:lnTo>
                    <a:close/>
                    <a:moveTo>
                      <a:pt x="216" y="147"/>
                    </a:moveTo>
                    <a:lnTo>
                      <a:pt x="18" y="147"/>
                    </a:lnTo>
                    <a:lnTo>
                      <a:pt x="18" y="18"/>
                    </a:lnTo>
                    <a:lnTo>
                      <a:pt x="216" y="18"/>
                    </a:lnTo>
                    <a:lnTo>
                      <a:pt x="216" y="14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Rectangle 59">
                <a:extLst>
                  <a:ext uri="{FF2B5EF4-FFF2-40B4-BE49-F238E27FC236}">
                    <a16:creationId xmlns:a16="http://schemas.microsoft.com/office/drawing/2014/main" id="{E59120E8-E8EB-4E8E-B0BE-48DB7710F3B9}"/>
                  </a:ext>
                </a:extLst>
              </p:cNvPr>
              <p:cNvSpPr>
                <a:spLocks noChangeArrowheads="1"/>
              </p:cNvSpPr>
              <p:nvPr/>
            </p:nvSpPr>
            <p:spPr bwMode="auto">
              <a:xfrm>
                <a:off x="5013" y="3821"/>
                <a:ext cx="233" cy="165"/>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5" name="Rectangle 60">
                <a:extLst>
                  <a:ext uri="{FF2B5EF4-FFF2-40B4-BE49-F238E27FC236}">
                    <a16:creationId xmlns:a16="http://schemas.microsoft.com/office/drawing/2014/main" id="{A1D09AD4-4E2D-4428-AA5C-1801AB83BD82}"/>
                  </a:ext>
                </a:extLst>
              </p:cNvPr>
              <p:cNvSpPr>
                <a:spLocks noChangeArrowheads="1"/>
              </p:cNvSpPr>
              <p:nvPr/>
            </p:nvSpPr>
            <p:spPr bwMode="auto">
              <a:xfrm>
                <a:off x="5031" y="3839"/>
                <a:ext cx="198" cy="129"/>
              </a:xfrm>
              <a:prstGeom prst="rect">
                <a:avLst/>
              </a:pr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6" name="Freeform 61">
                <a:extLst>
                  <a:ext uri="{FF2B5EF4-FFF2-40B4-BE49-F238E27FC236}">
                    <a16:creationId xmlns:a16="http://schemas.microsoft.com/office/drawing/2014/main" id="{3B85A82A-1A98-4560-8244-CDD4FC9AD1DC}"/>
                  </a:ext>
                </a:extLst>
              </p:cNvPr>
              <p:cNvSpPr>
                <a:spLocks/>
              </p:cNvSpPr>
              <p:nvPr/>
            </p:nvSpPr>
            <p:spPr bwMode="auto">
              <a:xfrm>
                <a:off x="5166" y="3911"/>
                <a:ext cx="45" cy="46"/>
              </a:xfrm>
              <a:custGeom>
                <a:avLst/>
                <a:gdLst>
                  <a:gd name="T0" fmla="*/ 38 w 45"/>
                  <a:gd name="T1" fmla="*/ 14 h 46"/>
                  <a:gd name="T2" fmla="*/ 39 w 45"/>
                  <a:gd name="T3" fmla="*/ 6 h 46"/>
                  <a:gd name="T4" fmla="*/ 32 w 45"/>
                  <a:gd name="T5" fmla="*/ 8 h 46"/>
                  <a:gd name="T6" fmla="*/ 29 w 45"/>
                  <a:gd name="T7" fmla="*/ 0 h 46"/>
                  <a:gd name="T8" fmla="*/ 23 w 45"/>
                  <a:gd name="T9" fmla="*/ 5 h 46"/>
                  <a:gd name="T10" fmla="*/ 17 w 45"/>
                  <a:gd name="T11" fmla="*/ 0 h 46"/>
                  <a:gd name="T12" fmla="*/ 14 w 45"/>
                  <a:gd name="T13" fmla="*/ 8 h 46"/>
                  <a:gd name="T14" fmla="*/ 6 w 45"/>
                  <a:gd name="T15" fmla="*/ 6 h 46"/>
                  <a:gd name="T16" fmla="*/ 8 w 45"/>
                  <a:gd name="T17" fmla="*/ 14 h 46"/>
                  <a:gd name="T18" fmla="*/ 0 w 45"/>
                  <a:gd name="T19" fmla="*/ 17 h 46"/>
                  <a:gd name="T20" fmla="*/ 5 w 45"/>
                  <a:gd name="T21" fmla="*/ 23 h 46"/>
                  <a:gd name="T22" fmla="*/ 0 w 45"/>
                  <a:gd name="T23" fmla="*/ 29 h 46"/>
                  <a:gd name="T24" fmla="*/ 8 w 45"/>
                  <a:gd name="T25" fmla="*/ 32 h 46"/>
                  <a:gd name="T26" fmla="*/ 6 w 45"/>
                  <a:gd name="T27" fmla="*/ 40 h 46"/>
                  <a:gd name="T28" fmla="*/ 14 w 45"/>
                  <a:gd name="T29" fmla="*/ 38 h 46"/>
                  <a:gd name="T30" fmla="*/ 17 w 45"/>
                  <a:gd name="T31" fmla="*/ 46 h 46"/>
                  <a:gd name="T32" fmla="*/ 23 w 45"/>
                  <a:gd name="T33" fmla="*/ 41 h 46"/>
                  <a:gd name="T34" fmla="*/ 29 w 45"/>
                  <a:gd name="T35" fmla="*/ 46 h 46"/>
                  <a:gd name="T36" fmla="*/ 32 w 45"/>
                  <a:gd name="T37" fmla="*/ 38 h 46"/>
                  <a:gd name="T38" fmla="*/ 39 w 45"/>
                  <a:gd name="T39" fmla="*/ 40 h 46"/>
                  <a:gd name="T40" fmla="*/ 38 w 45"/>
                  <a:gd name="T41" fmla="*/ 32 h 46"/>
                  <a:gd name="T42" fmla="*/ 45 w 45"/>
                  <a:gd name="T43" fmla="*/ 29 h 46"/>
                  <a:gd name="T44" fmla="*/ 40 w 45"/>
                  <a:gd name="T45" fmla="*/ 23 h 46"/>
                  <a:gd name="T46" fmla="*/ 45 w 45"/>
                  <a:gd name="T47" fmla="*/ 17 h 46"/>
                  <a:gd name="T48" fmla="*/ 38 w 45"/>
                  <a:gd name="T49"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46">
                    <a:moveTo>
                      <a:pt x="38" y="14"/>
                    </a:moveTo>
                    <a:lnTo>
                      <a:pt x="39" y="6"/>
                    </a:lnTo>
                    <a:lnTo>
                      <a:pt x="32" y="8"/>
                    </a:lnTo>
                    <a:lnTo>
                      <a:pt x="29" y="0"/>
                    </a:lnTo>
                    <a:lnTo>
                      <a:pt x="23" y="5"/>
                    </a:lnTo>
                    <a:lnTo>
                      <a:pt x="17" y="0"/>
                    </a:lnTo>
                    <a:lnTo>
                      <a:pt x="14" y="8"/>
                    </a:lnTo>
                    <a:lnTo>
                      <a:pt x="6" y="6"/>
                    </a:lnTo>
                    <a:lnTo>
                      <a:pt x="8" y="14"/>
                    </a:lnTo>
                    <a:lnTo>
                      <a:pt x="0" y="17"/>
                    </a:lnTo>
                    <a:lnTo>
                      <a:pt x="5" y="23"/>
                    </a:lnTo>
                    <a:lnTo>
                      <a:pt x="0" y="29"/>
                    </a:lnTo>
                    <a:lnTo>
                      <a:pt x="8" y="32"/>
                    </a:lnTo>
                    <a:lnTo>
                      <a:pt x="6" y="40"/>
                    </a:lnTo>
                    <a:lnTo>
                      <a:pt x="14" y="38"/>
                    </a:lnTo>
                    <a:lnTo>
                      <a:pt x="17" y="46"/>
                    </a:lnTo>
                    <a:lnTo>
                      <a:pt x="23" y="41"/>
                    </a:lnTo>
                    <a:lnTo>
                      <a:pt x="29" y="46"/>
                    </a:lnTo>
                    <a:lnTo>
                      <a:pt x="32" y="38"/>
                    </a:lnTo>
                    <a:lnTo>
                      <a:pt x="39" y="40"/>
                    </a:lnTo>
                    <a:lnTo>
                      <a:pt x="38" y="32"/>
                    </a:lnTo>
                    <a:lnTo>
                      <a:pt x="45" y="29"/>
                    </a:lnTo>
                    <a:lnTo>
                      <a:pt x="40" y="23"/>
                    </a:lnTo>
                    <a:lnTo>
                      <a:pt x="45" y="17"/>
                    </a:lnTo>
                    <a:lnTo>
                      <a:pt x="38" y="1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62">
                <a:extLst>
                  <a:ext uri="{FF2B5EF4-FFF2-40B4-BE49-F238E27FC236}">
                    <a16:creationId xmlns:a16="http://schemas.microsoft.com/office/drawing/2014/main" id="{1C0E078B-3855-4767-B1BC-C00D5F726563}"/>
                  </a:ext>
                </a:extLst>
              </p:cNvPr>
              <p:cNvSpPr>
                <a:spLocks/>
              </p:cNvSpPr>
              <p:nvPr/>
            </p:nvSpPr>
            <p:spPr bwMode="auto">
              <a:xfrm>
                <a:off x="5166" y="3911"/>
                <a:ext cx="45" cy="46"/>
              </a:xfrm>
              <a:custGeom>
                <a:avLst/>
                <a:gdLst>
                  <a:gd name="T0" fmla="*/ 38 w 45"/>
                  <a:gd name="T1" fmla="*/ 14 h 46"/>
                  <a:gd name="T2" fmla="*/ 39 w 45"/>
                  <a:gd name="T3" fmla="*/ 6 h 46"/>
                  <a:gd name="T4" fmla="*/ 32 w 45"/>
                  <a:gd name="T5" fmla="*/ 8 h 46"/>
                  <a:gd name="T6" fmla="*/ 29 w 45"/>
                  <a:gd name="T7" fmla="*/ 0 h 46"/>
                  <a:gd name="T8" fmla="*/ 23 w 45"/>
                  <a:gd name="T9" fmla="*/ 5 h 46"/>
                  <a:gd name="T10" fmla="*/ 17 w 45"/>
                  <a:gd name="T11" fmla="*/ 0 h 46"/>
                  <a:gd name="T12" fmla="*/ 14 w 45"/>
                  <a:gd name="T13" fmla="*/ 8 h 46"/>
                  <a:gd name="T14" fmla="*/ 6 w 45"/>
                  <a:gd name="T15" fmla="*/ 6 h 46"/>
                  <a:gd name="T16" fmla="*/ 8 w 45"/>
                  <a:gd name="T17" fmla="*/ 14 h 46"/>
                  <a:gd name="T18" fmla="*/ 0 w 45"/>
                  <a:gd name="T19" fmla="*/ 17 h 46"/>
                  <a:gd name="T20" fmla="*/ 5 w 45"/>
                  <a:gd name="T21" fmla="*/ 23 h 46"/>
                  <a:gd name="T22" fmla="*/ 0 w 45"/>
                  <a:gd name="T23" fmla="*/ 29 h 46"/>
                  <a:gd name="T24" fmla="*/ 8 w 45"/>
                  <a:gd name="T25" fmla="*/ 32 h 46"/>
                  <a:gd name="T26" fmla="*/ 6 w 45"/>
                  <a:gd name="T27" fmla="*/ 40 h 46"/>
                  <a:gd name="T28" fmla="*/ 14 w 45"/>
                  <a:gd name="T29" fmla="*/ 38 h 46"/>
                  <a:gd name="T30" fmla="*/ 17 w 45"/>
                  <a:gd name="T31" fmla="*/ 46 h 46"/>
                  <a:gd name="T32" fmla="*/ 23 w 45"/>
                  <a:gd name="T33" fmla="*/ 41 h 46"/>
                  <a:gd name="T34" fmla="*/ 29 w 45"/>
                  <a:gd name="T35" fmla="*/ 46 h 46"/>
                  <a:gd name="T36" fmla="*/ 32 w 45"/>
                  <a:gd name="T37" fmla="*/ 38 h 46"/>
                  <a:gd name="T38" fmla="*/ 39 w 45"/>
                  <a:gd name="T39" fmla="*/ 40 h 46"/>
                  <a:gd name="T40" fmla="*/ 38 w 45"/>
                  <a:gd name="T41" fmla="*/ 32 h 46"/>
                  <a:gd name="T42" fmla="*/ 45 w 45"/>
                  <a:gd name="T43" fmla="*/ 29 h 46"/>
                  <a:gd name="T44" fmla="*/ 40 w 45"/>
                  <a:gd name="T45" fmla="*/ 23 h 46"/>
                  <a:gd name="T46" fmla="*/ 45 w 45"/>
                  <a:gd name="T47" fmla="*/ 17 h 46"/>
                  <a:gd name="T48" fmla="*/ 38 w 45"/>
                  <a:gd name="T49"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46">
                    <a:moveTo>
                      <a:pt x="38" y="14"/>
                    </a:moveTo>
                    <a:lnTo>
                      <a:pt x="39" y="6"/>
                    </a:lnTo>
                    <a:lnTo>
                      <a:pt x="32" y="8"/>
                    </a:lnTo>
                    <a:lnTo>
                      <a:pt x="29" y="0"/>
                    </a:lnTo>
                    <a:lnTo>
                      <a:pt x="23" y="5"/>
                    </a:lnTo>
                    <a:lnTo>
                      <a:pt x="17" y="0"/>
                    </a:lnTo>
                    <a:lnTo>
                      <a:pt x="14" y="8"/>
                    </a:lnTo>
                    <a:lnTo>
                      <a:pt x="6" y="6"/>
                    </a:lnTo>
                    <a:lnTo>
                      <a:pt x="8" y="14"/>
                    </a:lnTo>
                    <a:lnTo>
                      <a:pt x="0" y="17"/>
                    </a:lnTo>
                    <a:lnTo>
                      <a:pt x="5" y="23"/>
                    </a:lnTo>
                    <a:lnTo>
                      <a:pt x="0" y="29"/>
                    </a:lnTo>
                    <a:lnTo>
                      <a:pt x="8" y="32"/>
                    </a:lnTo>
                    <a:lnTo>
                      <a:pt x="6" y="40"/>
                    </a:lnTo>
                    <a:lnTo>
                      <a:pt x="14" y="38"/>
                    </a:lnTo>
                    <a:lnTo>
                      <a:pt x="17" y="46"/>
                    </a:lnTo>
                    <a:lnTo>
                      <a:pt x="23" y="41"/>
                    </a:lnTo>
                    <a:lnTo>
                      <a:pt x="29" y="46"/>
                    </a:lnTo>
                    <a:lnTo>
                      <a:pt x="32" y="38"/>
                    </a:lnTo>
                    <a:lnTo>
                      <a:pt x="39" y="40"/>
                    </a:lnTo>
                    <a:lnTo>
                      <a:pt x="38" y="32"/>
                    </a:lnTo>
                    <a:lnTo>
                      <a:pt x="45" y="29"/>
                    </a:lnTo>
                    <a:lnTo>
                      <a:pt x="40" y="23"/>
                    </a:lnTo>
                    <a:lnTo>
                      <a:pt x="45" y="17"/>
                    </a:lnTo>
                    <a:lnTo>
                      <a:pt x="38" y="14"/>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76" name="Rectangle 64">
              <a:extLst>
                <a:ext uri="{FF2B5EF4-FFF2-40B4-BE49-F238E27FC236}">
                  <a16:creationId xmlns:a16="http://schemas.microsoft.com/office/drawing/2014/main" id="{F22BD906-2DE4-4243-A7CA-0FC7E78297F2}"/>
                </a:ext>
              </a:extLst>
            </p:cNvPr>
            <p:cNvSpPr>
              <a:spLocks noChangeArrowheads="1"/>
            </p:cNvSpPr>
            <p:nvPr/>
          </p:nvSpPr>
          <p:spPr bwMode="auto">
            <a:xfrm>
              <a:off x="4926" y="4089"/>
              <a:ext cx="38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Public CA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50" name="Picture 49">
            <a:extLst>
              <a:ext uri="{FF2B5EF4-FFF2-40B4-BE49-F238E27FC236}">
                <a16:creationId xmlns:a16="http://schemas.microsoft.com/office/drawing/2014/main" id="{85079F4B-6F0F-4ED9-BC14-701D8AAFBC83}"/>
              </a:ext>
            </a:extLst>
          </p:cNvPr>
          <p:cNvPicPr>
            <a:picLocks noChangeAspect="1"/>
          </p:cNvPicPr>
          <p:nvPr/>
        </p:nvPicPr>
        <p:blipFill>
          <a:blip r:embed="rId19"/>
          <a:stretch>
            <a:fillRect/>
          </a:stretch>
        </p:blipFill>
        <p:spPr>
          <a:xfrm>
            <a:off x="8237116" y="5788907"/>
            <a:ext cx="485775" cy="1086136"/>
          </a:xfrm>
          <a:prstGeom prst="rect">
            <a:avLst/>
          </a:prstGeom>
        </p:spPr>
      </p:pic>
      <p:pic>
        <p:nvPicPr>
          <p:cNvPr id="11" name="Picture 10">
            <a:extLst>
              <a:ext uri="{FF2B5EF4-FFF2-40B4-BE49-F238E27FC236}">
                <a16:creationId xmlns:a16="http://schemas.microsoft.com/office/drawing/2014/main" id="{953003EC-15A1-4A40-8962-0B34642A9B2C}"/>
              </a:ext>
            </a:extLst>
          </p:cNvPr>
          <p:cNvPicPr>
            <a:picLocks noChangeAspect="1"/>
          </p:cNvPicPr>
          <p:nvPr/>
        </p:nvPicPr>
        <p:blipFill>
          <a:blip r:embed="rId20"/>
          <a:stretch>
            <a:fillRect/>
          </a:stretch>
        </p:blipFill>
        <p:spPr>
          <a:xfrm>
            <a:off x="821013" y="2851016"/>
            <a:ext cx="1259946" cy="428236"/>
          </a:xfrm>
          <a:prstGeom prst="rect">
            <a:avLst/>
          </a:prstGeom>
        </p:spPr>
      </p:pic>
      <p:sp>
        <p:nvSpPr>
          <p:cNvPr id="2" name="&quot;Not Allowed&quot; Symbol 1">
            <a:extLst>
              <a:ext uri="{FF2B5EF4-FFF2-40B4-BE49-F238E27FC236}">
                <a16:creationId xmlns:a16="http://schemas.microsoft.com/office/drawing/2014/main" id="{16385C71-423A-4C4C-A712-65F17A97E2CF}"/>
              </a:ext>
            </a:extLst>
          </p:cNvPr>
          <p:cNvSpPr/>
          <p:nvPr/>
        </p:nvSpPr>
        <p:spPr>
          <a:xfrm>
            <a:off x="2689203" y="2720816"/>
            <a:ext cx="811975" cy="811975"/>
          </a:xfrm>
          <a:prstGeom prst="noSmoking">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94" name="Group 93">
            <a:extLst>
              <a:ext uri="{FF2B5EF4-FFF2-40B4-BE49-F238E27FC236}">
                <a16:creationId xmlns:a16="http://schemas.microsoft.com/office/drawing/2014/main" id="{EFE5626F-9DFA-416A-9FF7-F0F373306358}"/>
              </a:ext>
            </a:extLst>
          </p:cNvPr>
          <p:cNvGrpSpPr/>
          <p:nvPr/>
        </p:nvGrpSpPr>
        <p:grpSpPr>
          <a:xfrm>
            <a:off x="7441852" y="4066262"/>
            <a:ext cx="1709565" cy="1162050"/>
            <a:chOff x="9244486" y="4838327"/>
            <a:chExt cx="1709565" cy="1162050"/>
          </a:xfrm>
        </p:grpSpPr>
        <p:pic>
          <p:nvPicPr>
            <p:cNvPr id="95" name="Picture 94">
              <a:extLst>
                <a:ext uri="{FF2B5EF4-FFF2-40B4-BE49-F238E27FC236}">
                  <a16:creationId xmlns:a16="http://schemas.microsoft.com/office/drawing/2014/main" id="{3B8F4C93-C46F-441C-BDC5-3A1D76E52C92}"/>
                </a:ext>
              </a:extLst>
            </p:cNvPr>
            <p:cNvPicPr>
              <a:picLocks noChangeAspect="1"/>
            </p:cNvPicPr>
            <p:nvPr/>
          </p:nvPicPr>
          <p:blipFill>
            <a:blip r:embed="rId21"/>
            <a:stretch>
              <a:fillRect/>
            </a:stretch>
          </p:blipFill>
          <p:spPr>
            <a:xfrm>
              <a:off x="9244486" y="4838327"/>
              <a:ext cx="1709565" cy="1162050"/>
            </a:xfrm>
            <a:prstGeom prst="rect">
              <a:avLst/>
            </a:prstGeom>
          </p:spPr>
        </p:pic>
        <p:sp>
          <p:nvSpPr>
            <p:cNvPr id="96" name="TextBox 95">
              <a:extLst>
                <a:ext uri="{FF2B5EF4-FFF2-40B4-BE49-F238E27FC236}">
                  <a16:creationId xmlns:a16="http://schemas.microsoft.com/office/drawing/2014/main" id="{01CA21D0-AEBB-4FDA-9BC3-2E638303A243}"/>
                </a:ext>
              </a:extLst>
            </p:cNvPr>
            <p:cNvSpPr txBox="1"/>
            <p:nvPr/>
          </p:nvSpPr>
          <p:spPr>
            <a:xfrm>
              <a:off x="9652797" y="5192368"/>
              <a:ext cx="1018009" cy="553998"/>
            </a:xfrm>
            <a:prstGeom prst="rect">
              <a:avLst/>
            </a:prstGeom>
            <a:noFill/>
          </p:spPr>
          <p:txBody>
            <a:bodyPr wrap="square" lIns="0" tIns="0" rIns="0" bIns="0" rtlCol="0">
              <a:spAutoFit/>
            </a:bodyPr>
            <a:lstStyle/>
            <a:p>
              <a:pPr algn="ctr"/>
              <a:r>
                <a:rPr lang="en-GB" dirty="0"/>
                <a:t>GCP</a:t>
              </a:r>
            </a:p>
            <a:p>
              <a:pPr algn="ctr"/>
              <a:r>
                <a:rPr lang="en-GB" dirty="0"/>
                <a:t>PSS GW</a:t>
              </a:r>
            </a:p>
          </p:txBody>
        </p:sp>
      </p:grpSp>
      <p:pic>
        <p:nvPicPr>
          <p:cNvPr id="93" name="Picture 92">
            <a:extLst>
              <a:ext uri="{FF2B5EF4-FFF2-40B4-BE49-F238E27FC236}">
                <a16:creationId xmlns:a16="http://schemas.microsoft.com/office/drawing/2014/main" id="{A1079E14-DA71-409D-9734-9C2A38AA1DB8}"/>
              </a:ext>
            </a:extLst>
          </p:cNvPr>
          <p:cNvPicPr>
            <a:picLocks noChangeAspect="1"/>
          </p:cNvPicPr>
          <p:nvPr/>
        </p:nvPicPr>
        <p:blipFill>
          <a:blip r:embed="rId22"/>
          <a:stretch>
            <a:fillRect/>
          </a:stretch>
        </p:blipFill>
        <p:spPr>
          <a:xfrm>
            <a:off x="5044411" y="2712026"/>
            <a:ext cx="1263831" cy="429556"/>
          </a:xfrm>
          <a:prstGeom prst="rect">
            <a:avLst/>
          </a:prstGeom>
        </p:spPr>
      </p:pic>
      <p:pic>
        <p:nvPicPr>
          <p:cNvPr id="92" name="Picture 91">
            <a:extLst>
              <a:ext uri="{FF2B5EF4-FFF2-40B4-BE49-F238E27FC236}">
                <a16:creationId xmlns:a16="http://schemas.microsoft.com/office/drawing/2014/main" id="{14C84D31-9942-48AF-8845-DE72F394AA5E}"/>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p:blipFill>
        <p:spPr>
          <a:xfrm>
            <a:off x="7499636" y="372840"/>
            <a:ext cx="838200" cy="690676"/>
          </a:xfrm>
          <a:prstGeom prst="rect">
            <a:avLst/>
          </a:prstGeom>
        </p:spPr>
      </p:pic>
      <p:grpSp>
        <p:nvGrpSpPr>
          <p:cNvPr id="101" name="Group 100">
            <a:extLst>
              <a:ext uri="{FF2B5EF4-FFF2-40B4-BE49-F238E27FC236}">
                <a16:creationId xmlns:a16="http://schemas.microsoft.com/office/drawing/2014/main" id="{5B4D8A83-1D3F-481E-A9AD-73E49A52E9E4}"/>
              </a:ext>
            </a:extLst>
          </p:cNvPr>
          <p:cNvGrpSpPr/>
          <p:nvPr/>
        </p:nvGrpSpPr>
        <p:grpSpPr>
          <a:xfrm>
            <a:off x="8428604" y="91610"/>
            <a:ext cx="2811187" cy="1273311"/>
            <a:chOff x="7949034" y="92219"/>
            <a:chExt cx="2811187" cy="1273311"/>
          </a:xfrm>
        </p:grpSpPr>
        <p:pic>
          <p:nvPicPr>
            <p:cNvPr id="102" name="Picture 101">
              <a:extLst>
                <a:ext uri="{FF2B5EF4-FFF2-40B4-BE49-F238E27FC236}">
                  <a16:creationId xmlns:a16="http://schemas.microsoft.com/office/drawing/2014/main" id="{8AD94F45-33A8-4DFB-AFEC-06AD272CEE1B}"/>
                </a:ext>
              </a:extLst>
            </p:cNvPr>
            <p:cNvPicPr>
              <a:picLocks noChangeAspect="1"/>
            </p:cNvPicPr>
            <p:nvPr/>
          </p:nvPicPr>
          <p:blipFill>
            <a:blip r:embed="rId21"/>
            <a:stretch>
              <a:fillRect/>
            </a:stretch>
          </p:blipFill>
          <p:spPr>
            <a:xfrm>
              <a:off x="7949034" y="138210"/>
              <a:ext cx="2676525" cy="1162050"/>
            </a:xfrm>
            <a:prstGeom prst="rect">
              <a:avLst/>
            </a:prstGeom>
          </p:spPr>
        </p:pic>
        <p:pic>
          <p:nvPicPr>
            <p:cNvPr id="103" name="Picture 102">
              <a:extLst>
                <a:ext uri="{FF2B5EF4-FFF2-40B4-BE49-F238E27FC236}">
                  <a16:creationId xmlns:a16="http://schemas.microsoft.com/office/drawing/2014/main" id="{A3D7C6FD-7EA5-44BC-9131-A7A752979077}"/>
                </a:ext>
              </a:extLst>
            </p:cNvPr>
            <p:cNvPicPr>
              <a:picLocks noChangeAspect="1"/>
            </p:cNvPicPr>
            <p:nvPr/>
          </p:nvPicPr>
          <p:blipFill>
            <a:blip r:embed="rId24"/>
            <a:stretch>
              <a:fillRect/>
            </a:stretch>
          </p:blipFill>
          <p:spPr>
            <a:xfrm>
              <a:off x="8099015" y="92219"/>
              <a:ext cx="2661206" cy="1273311"/>
            </a:xfrm>
            <a:prstGeom prst="rect">
              <a:avLst/>
            </a:prstGeom>
          </p:spPr>
        </p:pic>
      </p:grpSp>
      <p:pic>
        <p:nvPicPr>
          <p:cNvPr id="3" name="Picture 2">
            <a:extLst>
              <a:ext uri="{FF2B5EF4-FFF2-40B4-BE49-F238E27FC236}">
                <a16:creationId xmlns:a16="http://schemas.microsoft.com/office/drawing/2014/main" id="{E30D28C9-3972-473E-885D-86F56F7D1B6E}"/>
              </a:ext>
            </a:extLst>
          </p:cNvPr>
          <p:cNvPicPr>
            <a:picLocks noChangeAspect="1"/>
          </p:cNvPicPr>
          <p:nvPr/>
        </p:nvPicPr>
        <p:blipFill>
          <a:blip r:embed="rId25"/>
          <a:stretch>
            <a:fillRect/>
          </a:stretch>
        </p:blipFill>
        <p:spPr>
          <a:xfrm>
            <a:off x="7562369" y="4228828"/>
            <a:ext cx="1531386" cy="832918"/>
          </a:xfrm>
          <a:prstGeom prst="rect">
            <a:avLst/>
          </a:prstGeom>
        </p:spPr>
      </p:pic>
      <p:grpSp>
        <p:nvGrpSpPr>
          <p:cNvPr id="97" name="Group 96">
            <a:extLst>
              <a:ext uri="{FF2B5EF4-FFF2-40B4-BE49-F238E27FC236}">
                <a16:creationId xmlns:a16="http://schemas.microsoft.com/office/drawing/2014/main" id="{58AA1657-95E0-47C7-AC7A-89059E432897}"/>
              </a:ext>
            </a:extLst>
          </p:cNvPr>
          <p:cNvGrpSpPr/>
          <p:nvPr/>
        </p:nvGrpSpPr>
        <p:grpSpPr>
          <a:xfrm rot="2497604">
            <a:off x="6583170" y="3963002"/>
            <a:ext cx="1364965" cy="281501"/>
            <a:chOff x="6196048" y="5337490"/>
            <a:chExt cx="1354150" cy="281501"/>
          </a:xfrm>
        </p:grpSpPr>
        <p:cxnSp>
          <p:nvCxnSpPr>
            <p:cNvPr id="98" name="Straight Connector 97">
              <a:extLst>
                <a:ext uri="{FF2B5EF4-FFF2-40B4-BE49-F238E27FC236}">
                  <a16:creationId xmlns:a16="http://schemas.microsoft.com/office/drawing/2014/main" id="{C54F79EB-7722-4BBB-939A-F0D67E975A50}"/>
                </a:ext>
              </a:extLst>
            </p:cNvPr>
            <p:cNvCxnSpPr>
              <a:cxnSpLocks/>
            </p:cNvCxnSpPr>
            <p:nvPr/>
          </p:nvCxnSpPr>
          <p:spPr>
            <a:xfrm flipV="1">
              <a:off x="6196048" y="5466598"/>
              <a:ext cx="1354149" cy="20941"/>
            </a:xfrm>
            <a:prstGeom prst="line">
              <a:avLst/>
            </a:prstGeom>
            <a:ln w="254000">
              <a:solidFill>
                <a:srgbClr val="C00000">
                  <a:alpha val="5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6F6928F-E336-4DEB-8E79-4B3C47280A34}"/>
                </a:ext>
              </a:extLst>
            </p:cNvPr>
            <p:cNvCxnSpPr>
              <a:cxnSpLocks/>
            </p:cNvCxnSpPr>
            <p:nvPr/>
          </p:nvCxnSpPr>
          <p:spPr>
            <a:xfrm flipV="1">
              <a:off x="6196049" y="5337490"/>
              <a:ext cx="1354149" cy="209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9CA42EC-6E37-440A-A1A3-5BE01C58C695}"/>
                </a:ext>
              </a:extLst>
            </p:cNvPr>
            <p:cNvCxnSpPr>
              <a:cxnSpLocks/>
            </p:cNvCxnSpPr>
            <p:nvPr/>
          </p:nvCxnSpPr>
          <p:spPr>
            <a:xfrm flipV="1">
              <a:off x="6196048" y="5598050"/>
              <a:ext cx="1354149" cy="20941"/>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04" name="Straight Arrow Connector 103">
            <a:extLst>
              <a:ext uri="{FF2B5EF4-FFF2-40B4-BE49-F238E27FC236}">
                <a16:creationId xmlns:a16="http://schemas.microsoft.com/office/drawing/2014/main" id="{FE496EFD-E34B-4CF8-9B96-12D7502503D5}"/>
              </a:ext>
            </a:extLst>
          </p:cNvPr>
          <p:cNvCxnSpPr>
            <a:cxnSpLocks/>
          </p:cNvCxnSpPr>
          <p:nvPr/>
        </p:nvCxnSpPr>
        <p:spPr>
          <a:xfrm>
            <a:off x="6129338" y="3141582"/>
            <a:ext cx="1716124" cy="1439255"/>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355CCF73-83ED-4BFA-8128-4A390D31BEAD}"/>
              </a:ext>
            </a:extLst>
          </p:cNvPr>
          <p:cNvGrpSpPr/>
          <p:nvPr/>
        </p:nvGrpSpPr>
        <p:grpSpPr>
          <a:xfrm>
            <a:off x="5840589" y="1102441"/>
            <a:ext cx="4277178" cy="3637778"/>
            <a:chOff x="5855730" y="1071352"/>
            <a:chExt cx="4299341" cy="3600887"/>
          </a:xfrm>
        </p:grpSpPr>
        <p:sp>
          <p:nvSpPr>
            <p:cNvPr id="106" name="Freeform: Shape 105">
              <a:extLst>
                <a:ext uri="{FF2B5EF4-FFF2-40B4-BE49-F238E27FC236}">
                  <a16:creationId xmlns:a16="http://schemas.microsoft.com/office/drawing/2014/main" id="{72899FAE-7796-4A05-9E24-18E188D59441}"/>
                </a:ext>
              </a:extLst>
            </p:cNvPr>
            <p:cNvSpPr/>
            <p:nvPr/>
          </p:nvSpPr>
          <p:spPr>
            <a:xfrm>
              <a:off x="5855730" y="1071352"/>
              <a:ext cx="4299341" cy="3510982"/>
            </a:xfrm>
            <a:custGeom>
              <a:avLst/>
              <a:gdLst>
                <a:gd name="connsiteX0" fmla="*/ 6915292 w 7244065"/>
                <a:gd name="connsiteY0" fmla="*/ 0 h 2794571"/>
                <a:gd name="connsiteX1" fmla="*/ 2867274 w 7244065"/>
                <a:gd name="connsiteY1" fmla="*/ 1017141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5292 w 7244065"/>
                <a:gd name="connsiteY0" fmla="*/ 0 h 2794571"/>
                <a:gd name="connsiteX1" fmla="*/ 2867274 w 7244065"/>
                <a:gd name="connsiteY1" fmla="*/ 987695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5292 w 7244065"/>
                <a:gd name="connsiteY0" fmla="*/ 0 h 2794571"/>
                <a:gd name="connsiteX1" fmla="*/ 2867274 w 7244065"/>
                <a:gd name="connsiteY1" fmla="*/ 987695 h 2794571"/>
                <a:gd name="connsiteX2" fmla="*/ 309009 w 7244065"/>
                <a:gd name="connsiteY2" fmla="*/ 1006867 h 2794571"/>
                <a:gd name="connsiteX3" fmla="*/ 329557 w 7244065"/>
                <a:gd name="connsiteY3" fmla="*/ 1273995 h 2794571"/>
                <a:gd name="connsiteX4" fmla="*/ 2877548 w 7244065"/>
                <a:gd name="connsiteY4" fmla="*/ 1202076 h 2794571"/>
                <a:gd name="connsiteX5" fmla="*/ 7244065 w 7244065"/>
                <a:gd name="connsiteY5" fmla="*/ 2794571 h 2794571"/>
                <a:gd name="connsiteX0" fmla="*/ 6917918 w 7246691"/>
                <a:gd name="connsiteY0" fmla="*/ 0 h 2794571"/>
                <a:gd name="connsiteX1" fmla="*/ 2910996 w 7246691"/>
                <a:gd name="connsiteY1" fmla="*/ 1017141 h 2794571"/>
                <a:gd name="connsiteX2" fmla="*/ 311635 w 7246691"/>
                <a:gd name="connsiteY2" fmla="*/ 1006867 h 2794571"/>
                <a:gd name="connsiteX3" fmla="*/ 332183 w 7246691"/>
                <a:gd name="connsiteY3" fmla="*/ 1273995 h 2794571"/>
                <a:gd name="connsiteX4" fmla="*/ 2880174 w 7246691"/>
                <a:gd name="connsiteY4" fmla="*/ 1202076 h 2794571"/>
                <a:gd name="connsiteX5" fmla="*/ 7246691 w 7246691"/>
                <a:gd name="connsiteY5" fmla="*/ 2794571 h 2794571"/>
                <a:gd name="connsiteX0" fmla="*/ 6917918 w 7246691"/>
                <a:gd name="connsiteY0" fmla="*/ 0 h 2794571"/>
                <a:gd name="connsiteX1" fmla="*/ 2910996 w 7246691"/>
                <a:gd name="connsiteY1" fmla="*/ 1017141 h 2794571"/>
                <a:gd name="connsiteX2" fmla="*/ 311635 w 7246691"/>
                <a:gd name="connsiteY2" fmla="*/ 1006867 h 2794571"/>
                <a:gd name="connsiteX3" fmla="*/ 332183 w 7246691"/>
                <a:gd name="connsiteY3" fmla="*/ 1273995 h 2794571"/>
                <a:gd name="connsiteX4" fmla="*/ 2880174 w 7246691"/>
                <a:gd name="connsiteY4" fmla="*/ 1202076 h 2794571"/>
                <a:gd name="connsiteX5" fmla="*/ 7246691 w 7246691"/>
                <a:gd name="connsiteY5" fmla="*/ 2794571 h 27945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46691"/>
                <a:gd name="connsiteY0" fmla="*/ 0 h 2666971"/>
                <a:gd name="connsiteX1" fmla="*/ 2910996 w 7246691"/>
                <a:gd name="connsiteY1" fmla="*/ 889541 h 2666971"/>
                <a:gd name="connsiteX2" fmla="*/ 311635 w 7246691"/>
                <a:gd name="connsiteY2" fmla="*/ 879267 h 2666971"/>
                <a:gd name="connsiteX3" fmla="*/ 332183 w 7246691"/>
                <a:gd name="connsiteY3" fmla="*/ 1146395 h 2666971"/>
                <a:gd name="connsiteX4" fmla="*/ 2880174 w 7246691"/>
                <a:gd name="connsiteY4" fmla="*/ 1074476 h 2666971"/>
                <a:gd name="connsiteX5" fmla="*/ 7246691 w 7246691"/>
                <a:gd name="connsiteY5" fmla="*/ 2666971 h 2666971"/>
                <a:gd name="connsiteX0" fmla="*/ 6907643 w 7215869"/>
                <a:gd name="connsiteY0" fmla="*/ 0 h 2725862"/>
                <a:gd name="connsiteX1" fmla="*/ 2910996 w 7215869"/>
                <a:gd name="connsiteY1" fmla="*/ 889541 h 2725862"/>
                <a:gd name="connsiteX2" fmla="*/ 311635 w 7215869"/>
                <a:gd name="connsiteY2" fmla="*/ 879267 h 2725862"/>
                <a:gd name="connsiteX3" fmla="*/ 332183 w 7215869"/>
                <a:gd name="connsiteY3" fmla="*/ 1146395 h 2725862"/>
                <a:gd name="connsiteX4" fmla="*/ 2880174 w 7215869"/>
                <a:gd name="connsiteY4" fmla="*/ 1074476 h 2725862"/>
                <a:gd name="connsiteX5" fmla="*/ 7215869 w 7215869"/>
                <a:gd name="connsiteY5" fmla="*/ 2725862 h 2725862"/>
                <a:gd name="connsiteX0" fmla="*/ 6901728 w 7209954"/>
                <a:gd name="connsiteY0" fmla="*/ 0 h 2725862"/>
                <a:gd name="connsiteX1" fmla="*/ 2905081 w 7209954"/>
                <a:gd name="connsiteY1" fmla="*/ 889541 h 2725862"/>
                <a:gd name="connsiteX2" fmla="*/ 315994 w 7209954"/>
                <a:gd name="connsiteY2" fmla="*/ 918529 h 2725862"/>
                <a:gd name="connsiteX3" fmla="*/ 326268 w 7209954"/>
                <a:gd name="connsiteY3" fmla="*/ 1146395 h 2725862"/>
                <a:gd name="connsiteX4" fmla="*/ 2874259 w 7209954"/>
                <a:gd name="connsiteY4" fmla="*/ 1074476 h 2725862"/>
                <a:gd name="connsiteX5" fmla="*/ 7209954 w 7209954"/>
                <a:gd name="connsiteY5" fmla="*/ 2725862 h 2725862"/>
                <a:gd name="connsiteX0" fmla="*/ 6901728 w 7209954"/>
                <a:gd name="connsiteY0" fmla="*/ 0 h 2725862"/>
                <a:gd name="connsiteX1" fmla="*/ 2905081 w 7209954"/>
                <a:gd name="connsiteY1" fmla="*/ 889541 h 2725862"/>
                <a:gd name="connsiteX2" fmla="*/ 315994 w 7209954"/>
                <a:gd name="connsiteY2" fmla="*/ 918529 h 2725862"/>
                <a:gd name="connsiteX3" fmla="*/ 326268 w 7209954"/>
                <a:gd name="connsiteY3" fmla="*/ 1195471 h 2725862"/>
                <a:gd name="connsiteX4" fmla="*/ 2874259 w 7209954"/>
                <a:gd name="connsiteY4" fmla="*/ 1074476 h 2725862"/>
                <a:gd name="connsiteX5" fmla="*/ 7209954 w 7209954"/>
                <a:gd name="connsiteY5" fmla="*/ 2725862 h 2725862"/>
                <a:gd name="connsiteX0" fmla="*/ 6903629 w 7211855"/>
                <a:gd name="connsiteY0" fmla="*/ 0 h 2725862"/>
                <a:gd name="connsiteX1" fmla="*/ 2906982 w 7211855"/>
                <a:gd name="connsiteY1" fmla="*/ 889541 h 2725862"/>
                <a:gd name="connsiteX2" fmla="*/ 317895 w 7211855"/>
                <a:gd name="connsiteY2" fmla="*/ 918529 h 2725862"/>
                <a:gd name="connsiteX3" fmla="*/ 328169 w 7211855"/>
                <a:gd name="connsiteY3" fmla="*/ 1195471 h 2725862"/>
                <a:gd name="connsiteX4" fmla="*/ 2906982 w 7211855"/>
                <a:gd name="connsiteY4" fmla="*/ 1133368 h 2725862"/>
                <a:gd name="connsiteX5" fmla="*/ 7211855 w 7211855"/>
                <a:gd name="connsiteY5" fmla="*/ 2725862 h 2725862"/>
                <a:gd name="connsiteX0" fmla="*/ 6668269 w 6976495"/>
                <a:gd name="connsiteY0" fmla="*/ 0 h 2907384"/>
                <a:gd name="connsiteX1" fmla="*/ 2671622 w 6976495"/>
                <a:gd name="connsiteY1" fmla="*/ 889541 h 2907384"/>
                <a:gd name="connsiteX2" fmla="*/ 82535 w 6976495"/>
                <a:gd name="connsiteY2" fmla="*/ 918529 h 2907384"/>
                <a:gd name="connsiteX3" fmla="*/ 5751250 w 6976495"/>
                <a:gd name="connsiteY3" fmla="*/ 2906876 h 2907384"/>
                <a:gd name="connsiteX4" fmla="*/ 2671622 w 6976495"/>
                <a:gd name="connsiteY4" fmla="*/ 1133368 h 2907384"/>
                <a:gd name="connsiteX5" fmla="*/ 6976495 w 6976495"/>
                <a:gd name="connsiteY5" fmla="*/ 2725862 h 2907384"/>
                <a:gd name="connsiteX0" fmla="*/ 6668269 w 6976495"/>
                <a:gd name="connsiteY0" fmla="*/ 0 h 2907384"/>
                <a:gd name="connsiteX1" fmla="*/ 2671622 w 6976495"/>
                <a:gd name="connsiteY1" fmla="*/ 889541 h 2907384"/>
                <a:gd name="connsiteX2" fmla="*/ 82535 w 6976495"/>
                <a:gd name="connsiteY2" fmla="*/ 918529 h 2907384"/>
                <a:gd name="connsiteX3" fmla="*/ 5751250 w 6976495"/>
                <a:gd name="connsiteY3" fmla="*/ 2906876 h 2907384"/>
                <a:gd name="connsiteX4" fmla="*/ 2671622 w 6976495"/>
                <a:gd name="connsiteY4" fmla="*/ 1133368 h 2907384"/>
                <a:gd name="connsiteX5" fmla="*/ 6976495 w 6976495"/>
                <a:gd name="connsiteY5" fmla="*/ 2725862 h 2907384"/>
                <a:gd name="connsiteX0" fmla="*/ 6668269 w 6976495"/>
                <a:gd name="connsiteY0" fmla="*/ 0 h 2907564"/>
                <a:gd name="connsiteX1" fmla="*/ 2671622 w 6976495"/>
                <a:gd name="connsiteY1" fmla="*/ 889541 h 2907564"/>
                <a:gd name="connsiteX2" fmla="*/ 82535 w 6976495"/>
                <a:gd name="connsiteY2" fmla="*/ 918529 h 2907564"/>
                <a:gd name="connsiteX3" fmla="*/ 5751250 w 6976495"/>
                <a:gd name="connsiteY3" fmla="*/ 2906876 h 2907564"/>
                <a:gd name="connsiteX4" fmla="*/ 2671622 w 6976495"/>
                <a:gd name="connsiteY4" fmla="*/ 1133368 h 2907564"/>
                <a:gd name="connsiteX5" fmla="*/ 6976495 w 6976495"/>
                <a:gd name="connsiteY5" fmla="*/ 2725862 h 2907564"/>
                <a:gd name="connsiteX0" fmla="*/ 6668269 w 6976495"/>
                <a:gd name="connsiteY0" fmla="*/ 0 h 2907448"/>
                <a:gd name="connsiteX1" fmla="*/ 2671622 w 6976495"/>
                <a:gd name="connsiteY1" fmla="*/ 889541 h 2907448"/>
                <a:gd name="connsiteX2" fmla="*/ 82535 w 6976495"/>
                <a:gd name="connsiteY2" fmla="*/ 918529 h 2907448"/>
                <a:gd name="connsiteX3" fmla="*/ 5751250 w 6976495"/>
                <a:gd name="connsiteY3" fmla="*/ 2906876 h 2907448"/>
                <a:gd name="connsiteX4" fmla="*/ 3006724 w 6976495"/>
                <a:gd name="connsiteY4" fmla="*/ 1115354 h 2907448"/>
                <a:gd name="connsiteX5" fmla="*/ 6976495 w 6976495"/>
                <a:gd name="connsiteY5" fmla="*/ 2725862 h 2907448"/>
                <a:gd name="connsiteX0" fmla="*/ 6668269 w 6976495"/>
                <a:gd name="connsiteY0" fmla="*/ 0 h 2907448"/>
                <a:gd name="connsiteX1" fmla="*/ 2671622 w 6976495"/>
                <a:gd name="connsiteY1" fmla="*/ 889541 h 2907448"/>
                <a:gd name="connsiteX2" fmla="*/ 82535 w 6976495"/>
                <a:gd name="connsiteY2" fmla="*/ 918529 h 2907448"/>
                <a:gd name="connsiteX3" fmla="*/ 5751250 w 6976495"/>
                <a:gd name="connsiteY3" fmla="*/ 2906876 h 2907448"/>
                <a:gd name="connsiteX4" fmla="*/ 2930130 w 6976495"/>
                <a:gd name="connsiteY4" fmla="*/ 1115354 h 2907448"/>
                <a:gd name="connsiteX5" fmla="*/ 6976495 w 6976495"/>
                <a:gd name="connsiteY5" fmla="*/ 2725862 h 2907448"/>
                <a:gd name="connsiteX0" fmla="*/ 4203670 w 4511896"/>
                <a:gd name="connsiteY0" fmla="*/ 0 h 2916679"/>
                <a:gd name="connsiteX1" fmla="*/ 207023 w 4511896"/>
                <a:gd name="connsiteY1" fmla="*/ 889541 h 2916679"/>
                <a:gd name="connsiteX2" fmla="*/ 854067 w 4511896"/>
                <a:gd name="connsiteY2" fmla="*/ 1792246 h 2916679"/>
                <a:gd name="connsiteX3" fmla="*/ 3286651 w 4511896"/>
                <a:gd name="connsiteY3" fmla="*/ 2906876 h 2916679"/>
                <a:gd name="connsiteX4" fmla="*/ 465531 w 4511896"/>
                <a:gd name="connsiteY4" fmla="*/ 1115354 h 2916679"/>
                <a:gd name="connsiteX5" fmla="*/ 4511896 w 4511896"/>
                <a:gd name="connsiteY5" fmla="*/ 2725862 h 2916679"/>
                <a:gd name="connsiteX0" fmla="*/ 4184491 w 4492717"/>
                <a:gd name="connsiteY0" fmla="*/ 0 h 2756117"/>
                <a:gd name="connsiteX1" fmla="*/ 187844 w 4492717"/>
                <a:gd name="connsiteY1" fmla="*/ 889541 h 2756117"/>
                <a:gd name="connsiteX2" fmla="*/ 834888 w 4492717"/>
                <a:gd name="connsiteY2" fmla="*/ 1792246 h 2756117"/>
                <a:gd name="connsiteX3" fmla="*/ 2453652 w 4492717"/>
                <a:gd name="connsiteY3" fmla="*/ 2744743 h 2756117"/>
                <a:gd name="connsiteX4" fmla="*/ 446352 w 4492717"/>
                <a:gd name="connsiteY4" fmla="*/ 1115354 h 2756117"/>
                <a:gd name="connsiteX5" fmla="*/ 4492717 w 4492717"/>
                <a:gd name="connsiteY5" fmla="*/ 2725862 h 2756117"/>
                <a:gd name="connsiteX0" fmla="*/ 4184491 w 4492717"/>
                <a:gd name="connsiteY0" fmla="*/ 0 h 2817495"/>
                <a:gd name="connsiteX1" fmla="*/ 187844 w 4492717"/>
                <a:gd name="connsiteY1" fmla="*/ 889541 h 2817495"/>
                <a:gd name="connsiteX2" fmla="*/ 834888 w 4492717"/>
                <a:gd name="connsiteY2" fmla="*/ 1792246 h 2817495"/>
                <a:gd name="connsiteX3" fmla="*/ 2453652 w 4492717"/>
                <a:gd name="connsiteY3" fmla="*/ 2744743 h 2817495"/>
                <a:gd name="connsiteX4" fmla="*/ 446352 w 4492717"/>
                <a:gd name="connsiteY4" fmla="*/ 1115354 h 2817495"/>
                <a:gd name="connsiteX5" fmla="*/ 4492717 w 4492717"/>
                <a:gd name="connsiteY5" fmla="*/ 2725862 h 2817495"/>
                <a:gd name="connsiteX0" fmla="*/ 4184491 w 4492717"/>
                <a:gd name="connsiteY0" fmla="*/ 0 h 2817495"/>
                <a:gd name="connsiteX1" fmla="*/ 187844 w 4492717"/>
                <a:gd name="connsiteY1" fmla="*/ 889541 h 2817495"/>
                <a:gd name="connsiteX2" fmla="*/ 834888 w 4492717"/>
                <a:gd name="connsiteY2" fmla="*/ 1792246 h 2817495"/>
                <a:gd name="connsiteX3" fmla="*/ 2453652 w 4492717"/>
                <a:gd name="connsiteY3" fmla="*/ 2744743 h 2817495"/>
                <a:gd name="connsiteX4" fmla="*/ 446352 w 4492717"/>
                <a:gd name="connsiteY4" fmla="*/ 1115354 h 2817495"/>
                <a:gd name="connsiteX5" fmla="*/ 4492717 w 4492717"/>
                <a:gd name="connsiteY5" fmla="*/ 2725862 h 2817495"/>
                <a:gd name="connsiteX0" fmla="*/ 4156251 w 4464477"/>
                <a:gd name="connsiteY0" fmla="*/ 0 h 2756117"/>
                <a:gd name="connsiteX1" fmla="*/ 159604 w 4464477"/>
                <a:gd name="connsiteY1" fmla="*/ 889541 h 2756117"/>
                <a:gd name="connsiteX2" fmla="*/ 950264 w 4464477"/>
                <a:gd name="connsiteY2" fmla="*/ 1792246 h 2756117"/>
                <a:gd name="connsiteX3" fmla="*/ 2425412 w 4464477"/>
                <a:gd name="connsiteY3" fmla="*/ 2744743 h 2756117"/>
                <a:gd name="connsiteX4" fmla="*/ 418112 w 4464477"/>
                <a:gd name="connsiteY4" fmla="*/ 1115354 h 2756117"/>
                <a:gd name="connsiteX5" fmla="*/ 4464477 w 4464477"/>
                <a:gd name="connsiteY5" fmla="*/ 2725862 h 2756117"/>
                <a:gd name="connsiteX0" fmla="*/ 4156251 w 4464477"/>
                <a:gd name="connsiteY0" fmla="*/ 0 h 2756117"/>
                <a:gd name="connsiteX1" fmla="*/ 159604 w 4464477"/>
                <a:gd name="connsiteY1" fmla="*/ 889541 h 2756117"/>
                <a:gd name="connsiteX2" fmla="*/ 950264 w 4464477"/>
                <a:gd name="connsiteY2" fmla="*/ 1792246 h 2756117"/>
                <a:gd name="connsiteX3" fmla="*/ 2425412 w 4464477"/>
                <a:gd name="connsiteY3" fmla="*/ 2744743 h 2756117"/>
                <a:gd name="connsiteX4" fmla="*/ 418112 w 4464477"/>
                <a:gd name="connsiteY4" fmla="*/ 1115354 h 2756117"/>
                <a:gd name="connsiteX5" fmla="*/ 4464477 w 4464477"/>
                <a:gd name="connsiteY5" fmla="*/ 2725862 h 2756117"/>
                <a:gd name="connsiteX0" fmla="*/ 4156251 w 4464477"/>
                <a:gd name="connsiteY0" fmla="*/ 0 h 2756117"/>
                <a:gd name="connsiteX1" fmla="*/ 159604 w 4464477"/>
                <a:gd name="connsiteY1" fmla="*/ 889541 h 2756117"/>
                <a:gd name="connsiteX2" fmla="*/ 950264 w 4464477"/>
                <a:gd name="connsiteY2" fmla="*/ 1792246 h 2756117"/>
                <a:gd name="connsiteX3" fmla="*/ 2425412 w 4464477"/>
                <a:gd name="connsiteY3" fmla="*/ 2744743 h 2756117"/>
                <a:gd name="connsiteX4" fmla="*/ 418112 w 4464477"/>
                <a:gd name="connsiteY4" fmla="*/ 1115354 h 2756117"/>
                <a:gd name="connsiteX5" fmla="*/ 4464477 w 4464477"/>
                <a:gd name="connsiteY5" fmla="*/ 2725862 h 2756117"/>
                <a:gd name="connsiteX0" fmla="*/ 4155580 w 4463806"/>
                <a:gd name="connsiteY0" fmla="*/ 0 h 2851210"/>
                <a:gd name="connsiteX1" fmla="*/ 158933 w 4463806"/>
                <a:gd name="connsiteY1" fmla="*/ 889541 h 2851210"/>
                <a:gd name="connsiteX2" fmla="*/ 949593 w 4463806"/>
                <a:gd name="connsiteY2" fmla="*/ 1792246 h 2851210"/>
                <a:gd name="connsiteX3" fmla="*/ 2386443 w 4463806"/>
                <a:gd name="connsiteY3" fmla="*/ 2840822 h 2851210"/>
                <a:gd name="connsiteX4" fmla="*/ 417441 w 4463806"/>
                <a:gd name="connsiteY4" fmla="*/ 1115354 h 2851210"/>
                <a:gd name="connsiteX5" fmla="*/ 4463806 w 4463806"/>
                <a:gd name="connsiteY5" fmla="*/ 2725862 h 2851210"/>
                <a:gd name="connsiteX0" fmla="*/ 4155580 w 4463806"/>
                <a:gd name="connsiteY0" fmla="*/ 0 h 2856587"/>
                <a:gd name="connsiteX1" fmla="*/ 158933 w 4463806"/>
                <a:gd name="connsiteY1" fmla="*/ 889541 h 2856587"/>
                <a:gd name="connsiteX2" fmla="*/ 949593 w 4463806"/>
                <a:gd name="connsiteY2" fmla="*/ 1792246 h 2856587"/>
                <a:gd name="connsiteX3" fmla="*/ 2386443 w 4463806"/>
                <a:gd name="connsiteY3" fmla="*/ 2840822 h 2856587"/>
                <a:gd name="connsiteX4" fmla="*/ 417441 w 4463806"/>
                <a:gd name="connsiteY4" fmla="*/ 1115354 h 2856587"/>
                <a:gd name="connsiteX5" fmla="*/ 4463806 w 4463806"/>
                <a:gd name="connsiteY5" fmla="*/ 2725862 h 2856587"/>
                <a:gd name="connsiteX0" fmla="*/ 4155580 w 4406360"/>
                <a:gd name="connsiteY0" fmla="*/ 0 h 2856587"/>
                <a:gd name="connsiteX1" fmla="*/ 158933 w 4406360"/>
                <a:gd name="connsiteY1" fmla="*/ 889541 h 2856587"/>
                <a:gd name="connsiteX2" fmla="*/ 949593 w 4406360"/>
                <a:gd name="connsiteY2" fmla="*/ 1792246 h 2856587"/>
                <a:gd name="connsiteX3" fmla="*/ 2386443 w 4406360"/>
                <a:gd name="connsiteY3" fmla="*/ 2840822 h 2856587"/>
                <a:gd name="connsiteX4" fmla="*/ 417441 w 4406360"/>
                <a:gd name="connsiteY4" fmla="*/ 1115354 h 2856587"/>
                <a:gd name="connsiteX5" fmla="*/ 4406360 w 4406360"/>
                <a:gd name="connsiteY5" fmla="*/ 1347730 h 2856587"/>
                <a:gd name="connsiteX0" fmla="*/ 4155580 w 4406360"/>
                <a:gd name="connsiteY0" fmla="*/ 0 h 2856587"/>
                <a:gd name="connsiteX1" fmla="*/ 158933 w 4406360"/>
                <a:gd name="connsiteY1" fmla="*/ 889541 h 2856587"/>
                <a:gd name="connsiteX2" fmla="*/ 949593 w 4406360"/>
                <a:gd name="connsiteY2" fmla="*/ 1792246 h 2856587"/>
                <a:gd name="connsiteX3" fmla="*/ 2386443 w 4406360"/>
                <a:gd name="connsiteY3" fmla="*/ 2840822 h 2856587"/>
                <a:gd name="connsiteX4" fmla="*/ 417441 w 4406360"/>
                <a:gd name="connsiteY4" fmla="*/ 1115354 h 2856587"/>
                <a:gd name="connsiteX5" fmla="*/ 4406360 w 4406360"/>
                <a:gd name="connsiteY5" fmla="*/ 1347730 h 2856587"/>
                <a:gd name="connsiteX0" fmla="*/ 2569420 w 4313799"/>
                <a:gd name="connsiteY0" fmla="*/ 0 h 3270927"/>
                <a:gd name="connsiteX1" fmla="*/ 66372 w 4313799"/>
                <a:gd name="connsiteY1" fmla="*/ 1303881 h 3270927"/>
                <a:gd name="connsiteX2" fmla="*/ 857032 w 4313799"/>
                <a:gd name="connsiteY2" fmla="*/ 2206586 h 3270927"/>
                <a:gd name="connsiteX3" fmla="*/ 2293882 w 4313799"/>
                <a:gd name="connsiteY3" fmla="*/ 3255162 h 3270927"/>
                <a:gd name="connsiteX4" fmla="*/ 324880 w 4313799"/>
                <a:gd name="connsiteY4" fmla="*/ 1529694 h 3270927"/>
                <a:gd name="connsiteX5" fmla="*/ 4313799 w 4313799"/>
                <a:gd name="connsiteY5" fmla="*/ 1762070 h 3270927"/>
                <a:gd name="connsiteX0" fmla="*/ 2569420 w 4313799"/>
                <a:gd name="connsiteY0" fmla="*/ 0 h 3270927"/>
                <a:gd name="connsiteX1" fmla="*/ 66372 w 4313799"/>
                <a:gd name="connsiteY1" fmla="*/ 1303881 h 3270927"/>
                <a:gd name="connsiteX2" fmla="*/ 857032 w 4313799"/>
                <a:gd name="connsiteY2" fmla="*/ 2206586 h 3270927"/>
                <a:gd name="connsiteX3" fmla="*/ 2293882 w 4313799"/>
                <a:gd name="connsiteY3" fmla="*/ 3255162 h 3270927"/>
                <a:gd name="connsiteX4" fmla="*/ 324880 w 4313799"/>
                <a:gd name="connsiteY4" fmla="*/ 1529694 h 3270927"/>
                <a:gd name="connsiteX5" fmla="*/ 4313799 w 4313799"/>
                <a:gd name="connsiteY5" fmla="*/ 1762070 h 3270927"/>
                <a:gd name="connsiteX0" fmla="*/ 2377353 w 4303644"/>
                <a:gd name="connsiteY0" fmla="*/ 0 h 3397031"/>
                <a:gd name="connsiteX1" fmla="*/ 56217 w 4303644"/>
                <a:gd name="connsiteY1" fmla="*/ 1429985 h 3397031"/>
                <a:gd name="connsiteX2" fmla="*/ 846877 w 4303644"/>
                <a:gd name="connsiteY2" fmla="*/ 2332690 h 3397031"/>
                <a:gd name="connsiteX3" fmla="*/ 2283727 w 4303644"/>
                <a:gd name="connsiteY3" fmla="*/ 3381266 h 3397031"/>
                <a:gd name="connsiteX4" fmla="*/ 314725 w 4303644"/>
                <a:gd name="connsiteY4" fmla="*/ 1655798 h 3397031"/>
                <a:gd name="connsiteX5" fmla="*/ 4303644 w 4303644"/>
                <a:gd name="connsiteY5" fmla="*/ 1888174 h 3397031"/>
                <a:gd name="connsiteX0" fmla="*/ 2357158 w 4302597"/>
                <a:gd name="connsiteY0" fmla="*/ 0 h 3460083"/>
                <a:gd name="connsiteX1" fmla="*/ 55170 w 4302597"/>
                <a:gd name="connsiteY1" fmla="*/ 1493037 h 3460083"/>
                <a:gd name="connsiteX2" fmla="*/ 845830 w 4302597"/>
                <a:gd name="connsiteY2" fmla="*/ 2395742 h 3460083"/>
                <a:gd name="connsiteX3" fmla="*/ 2282680 w 4302597"/>
                <a:gd name="connsiteY3" fmla="*/ 3444318 h 3460083"/>
                <a:gd name="connsiteX4" fmla="*/ 313678 w 4302597"/>
                <a:gd name="connsiteY4" fmla="*/ 1718850 h 3460083"/>
                <a:gd name="connsiteX5" fmla="*/ 4302597 w 4302597"/>
                <a:gd name="connsiteY5" fmla="*/ 1951226 h 3460083"/>
                <a:gd name="connsiteX0" fmla="*/ 2357158 w 4302597"/>
                <a:gd name="connsiteY0" fmla="*/ 0 h 3460083"/>
                <a:gd name="connsiteX1" fmla="*/ 55170 w 4302597"/>
                <a:gd name="connsiteY1" fmla="*/ 1493037 h 3460083"/>
                <a:gd name="connsiteX2" fmla="*/ 845830 w 4302597"/>
                <a:gd name="connsiteY2" fmla="*/ 2395742 h 3460083"/>
                <a:gd name="connsiteX3" fmla="*/ 2282680 w 4302597"/>
                <a:gd name="connsiteY3" fmla="*/ 3444318 h 3460083"/>
                <a:gd name="connsiteX4" fmla="*/ 313678 w 4302597"/>
                <a:gd name="connsiteY4" fmla="*/ 1718850 h 3460083"/>
                <a:gd name="connsiteX5" fmla="*/ 4302597 w 4302597"/>
                <a:gd name="connsiteY5" fmla="*/ 1951226 h 3460083"/>
                <a:gd name="connsiteX0" fmla="*/ 2326872 w 4301034"/>
                <a:gd name="connsiteY0" fmla="*/ 0 h 3496113"/>
                <a:gd name="connsiteX1" fmla="*/ 53607 w 4301034"/>
                <a:gd name="connsiteY1" fmla="*/ 1529067 h 3496113"/>
                <a:gd name="connsiteX2" fmla="*/ 844267 w 4301034"/>
                <a:gd name="connsiteY2" fmla="*/ 2431772 h 3496113"/>
                <a:gd name="connsiteX3" fmla="*/ 2281117 w 4301034"/>
                <a:gd name="connsiteY3" fmla="*/ 3480348 h 3496113"/>
                <a:gd name="connsiteX4" fmla="*/ 312115 w 4301034"/>
                <a:gd name="connsiteY4" fmla="*/ 1754880 h 3496113"/>
                <a:gd name="connsiteX5" fmla="*/ 4301034 w 4301034"/>
                <a:gd name="connsiteY5" fmla="*/ 1987256 h 3496113"/>
                <a:gd name="connsiteX0" fmla="*/ 2325440 w 4299602"/>
                <a:gd name="connsiteY0" fmla="*/ 0 h 3385198"/>
                <a:gd name="connsiteX1" fmla="*/ 52175 w 4299602"/>
                <a:gd name="connsiteY1" fmla="*/ 1529067 h 3385198"/>
                <a:gd name="connsiteX2" fmla="*/ 842835 w 4299602"/>
                <a:gd name="connsiteY2" fmla="*/ 2431772 h 3385198"/>
                <a:gd name="connsiteX3" fmla="*/ 2126495 w 4299602"/>
                <a:gd name="connsiteY3" fmla="*/ 3367756 h 3385198"/>
                <a:gd name="connsiteX4" fmla="*/ 310683 w 4299602"/>
                <a:gd name="connsiteY4" fmla="*/ 1754880 h 3385198"/>
                <a:gd name="connsiteX5" fmla="*/ 4299602 w 4299602"/>
                <a:gd name="connsiteY5" fmla="*/ 1987256 h 3385198"/>
                <a:gd name="connsiteX0" fmla="*/ 2326146 w 4300308"/>
                <a:gd name="connsiteY0" fmla="*/ 0 h 3376340"/>
                <a:gd name="connsiteX1" fmla="*/ 52881 w 4300308"/>
                <a:gd name="connsiteY1" fmla="*/ 1529067 h 3376340"/>
                <a:gd name="connsiteX2" fmla="*/ 843541 w 4300308"/>
                <a:gd name="connsiteY2" fmla="*/ 2431772 h 3376340"/>
                <a:gd name="connsiteX3" fmla="*/ 2203796 w 4300308"/>
                <a:gd name="connsiteY3" fmla="*/ 3358749 h 3376340"/>
                <a:gd name="connsiteX4" fmla="*/ 311389 w 4300308"/>
                <a:gd name="connsiteY4" fmla="*/ 1754880 h 3376340"/>
                <a:gd name="connsiteX5" fmla="*/ 4300308 w 4300308"/>
                <a:gd name="connsiteY5" fmla="*/ 1987256 h 3376340"/>
                <a:gd name="connsiteX0" fmla="*/ 2325902 w 4300064"/>
                <a:gd name="connsiteY0" fmla="*/ 0 h 3398489"/>
                <a:gd name="connsiteX1" fmla="*/ 52637 w 4300064"/>
                <a:gd name="connsiteY1" fmla="*/ 1529067 h 3398489"/>
                <a:gd name="connsiteX2" fmla="*/ 843297 w 4300064"/>
                <a:gd name="connsiteY2" fmla="*/ 2431772 h 3398489"/>
                <a:gd name="connsiteX3" fmla="*/ 2177223 w 4300064"/>
                <a:gd name="connsiteY3" fmla="*/ 3381267 h 3398489"/>
                <a:gd name="connsiteX4" fmla="*/ 311145 w 4300064"/>
                <a:gd name="connsiteY4" fmla="*/ 1754880 h 3398489"/>
                <a:gd name="connsiteX5" fmla="*/ 4300064 w 4300064"/>
                <a:gd name="connsiteY5" fmla="*/ 1987256 h 3398489"/>
                <a:gd name="connsiteX0" fmla="*/ 2325179 w 4299341"/>
                <a:gd name="connsiteY0" fmla="*/ 0 h 3354207"/>
                <a:gd name="connsiteX1" fmla="*/ 51914 w 4299341"/>
                <a:gd name="connsiteY1" fmla="*/ 1529067 h 3354207"/>
                <a:gd name="connsiteX2" fmla="*/ 842574 w 4299341"/>
                <a:gd name="connsiteY2" fmla="*/ 2431772 h 3354207"/>
                <a:gd name="connsiteX3" fmla="*/ 2097511 w 4299341"/>
                <a:gd name="connsiteY3" fmla="*/ 3336230 h 3354207"/>
                <a:gd name="connsiteX4" fmla="*/ 310422 w 4299341"/>
                <a:gd name="connsiteY4" fmla="*/ 1754880 h 3354207"/>
                <a:gd name="connsiteX5" fmla="*/ 4299341 w 4299341"/>
                <a:gd name="connsiteY5" fmla="*/ 1987256 h 335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9341" h="3354207">
                  <a:moveTo>
                    <a:pt x="2325179" y="0"/>
                  </a:moveTo>
                  <a:cubicBezTo>
                    <a:pt x="2934705" y="1006106"/>
                    <a:pt x="299015" y="1123772"/>
                    <a:pt x="51914" y="1529067"/>
                  </a:cubicBezTo>
                  <a:cubicBezTo>
                    <a:pt x="-195187" y="1934362"/>
                    <a:pt x="501641" y="2130578"/>
                    <a:pt x="842574" y="2431772"/>
                  </a:cubicBezTo>
                  <a:cubicBezTo>
                    <a:pt x="1183507" y="2732966"/>
                    <a:pt x="1962802" y="3479070"/>
                    <a:pt x="2097511" y="3336230"/>
                  </a:cubicBezTo>
                  <a:cubicBezTo>
                    <a:pt x="2232220" y="3193390"/>
                    <a:pt x="150238" y="1886913"/>
                    <a:pt x="310422" y="1754880"/>
                  </a:cubicBezTo>
                  <a:cubicBezTo>
                    <a:pt x="648321" y="1561979"/>
                    <a:pt x="3487682" y="1875670"/>
                    <a:pt x="4299341" y="1987256"/>
                  </a:cubicBezTo>
                </a:path>
              </a:pathLst>
            </a:custGeom>
            <a:noFill/>
            <a:ln w="38100">
              <a:solidFill>
                <a:srgbClr val="FFFF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 name="Oval 106">
              <a:extLst>
                <a:ext uri="{FF2B5EF4-FFF2-40B4-BE49-F238E27FC236}">
                  <a16:creationId xmlns:a16="http://schemas.microsoft.com/office/drawing/2014/main" id="{617F71BA-4489-4789-A3B3-E63168CB0338}"/>
                </a:ext>
              </a:extLst>
            </p:cNvPr>
            <p:cNvSpPr/>
            <p:nvPr/>
          </p:nvSpPr>
          <p:spPr>
            <a:xfrm>
              <a:off x="7825217" y="4383422"/>
              <a:ext cx="272782" cy="28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t>
              </a:r>
            </a:p>
          </p:txBody>
        </p:sp>
      </p:grpSp>
      <p:sp>
        <p:nvSpPr>
          <p:cNvPr id="108" name="Freeform: Shape 107">
            <a:extLst>
              <a:ext uri="{FF2B5EF4-FFF2-40B4-BE49-F238E27FC236}">
                <a16:creationId xmlns:a16="http://schemas.microsoft.com/office/drawing/2014/main" id="{4300DB2A-BE66-4512-B991-7FBCFD627676}"/>
              </a:ext>
            </a:extLst>
          </p:cNvPr>
          <p:cNvSpPr/>
          <p:nvPr/>
        </p:nvSpPr>
        <p:spPr>
          <a:xfrm>
            <a:off x="1695450" y="3257550"/>
            <a:ext cx="5899167" cy="1821593"/>
          </a:xfrm>
          <a:custGeom>
            <a:avLst/>
            <a:gdLst>
              <a:gd name="connsiteX0" fmla="*/ 0 w 6038850"/>
              <a:gd name="connsiteY0" fmla="*/ 0 h 1821593"/>
              <a:gd name="connsiteX1" fmla="*/ 447675 w 6038850"/>
              <a:gd name="connsiteY1" fmla="*/ 1466850 h 1821593"/>
              <a:gd name="connsiteX2" fmla="*/ 2228850 w 6038850"/>
              <a:gd name="connsiteY2" fmla="*/ 1819275 h 1821593"/>
              <a:gd name="connsiteX3" fmla="*/ 6038850 w 6038850"/>
              <a:gd name="connsiteY3" fmla="*/ 1628775 h 1821593"/>
            </a:gdLst>
            <a:ahLst/>
            <a:cxnLst>
              <a:cxn ang="0">
                <a:pos x="connsiteX0" y="connsiteY0"/>
              </a:cxn>
              <a:cxn ang="0">
                <a:pos x="connsiteX1" y="connsiteY1"/>
              </a:cxn>
              <a:cxn ang="0">
                <a:pos x="connsiteX2" y="connsiteY2"/>
              </a:cxn>
              <a:cxn ang="0">
                <a:pos x="connsiteX3" y="connsiteY3"/>
              </a:cxn>
            </a:cxnLst>
            <a:rect l="l" t="t" r="r" b="b"/>
            <a:pathLst>
              <a:path w="6038850" h="1821593">
                <a:moveTo>
                  <a:pt x="0" y="0"/>
                </a:moveTo>
                <a:cubicBezTo>
                  <a:pt x="38100" y="581819"/>
                  <a:pt x="76200" y="1163638"/>
                  <a:pt x="447675" y="1466850"/>
                </a:cubicBezTo>
                <a:cubicBezTo>
                  <a:pt x="819150" y="1770062"/>
                  <a:pt x="1296987" y="1792287"/>
                  <a:pt x="2228850" y="1819275"/>
                </a:cubicBezTo>
                <a:cubicBezTo>
                  <a:pt x="3160713" y="1846263"/>
                  <a:pt x="6038850" y="1628775"/>
                  <a:pt x="6038850" y="1628775"/>
                </a:cubicBezTo>
              </a:path>
            </a:pathLst>
          </a:custGeom>
          <a:noFill/>
          <a:ln w="41275">
            <a:solidFill>
              <a:schemeClr val="accent3"/>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TextBox 108">
            <a:extLst>
              <a:ext uri="{FF2B5EF4-FFF2-40B4-BE49-F238E27FC236}">
                <a16:creationId xmlns:a16="http://schemas.microsoft.com/office/drawing/2014/main" id="{2C49DF79-96FE-4A1B-A39E-538B56EA46E5}"/>
              </a:ext>
            </a:extLst>
          </p:cNvPr>
          <p:cNvSpPr txBox="1"/>
          <p:nvPr/>
        </p:nvSpPr>
        <p:spPr>
          <a:xfrm>
            <a:off x="2940341" y="3552549"/>
            <a:ext cx="6165908" cy="646331"/>
          </a:xfrm>
          <a:prstGeom prst="rect">
            <a:avLst/>
          </a:prstGeom>
          <a:noFill/>
        </p:spPr>
        <p:txBody>
          <a:bodyPr wrap="square">
            <a:spAutoFit/>
          </a:bodyPr>
          <a:lstStyle/>
          <a:p>
            <a:r>
              <a:rPr lang="en-GB" dirty="0"/>
              <a:t>Pexip Infinity: </a:t>
            </a:r>
            <a:br>
              <a:rPr lang="en-GB" dirty="0"/>
            </a:br>
            <a:r>
              <a:rPr lang="en-GB" dirty="0"/>
              <a:t>The Basics</a:t>
            </a:r>
          </a:p>
        </p:txBody>
      </p:sp>
    </p:spTree>
    <p:extLst>
      <p:ext uri="{BB962C8B-B14F-4D97-AF65-F5344CB8AC3E}">
        <p14:creationId xmlns:p14="http://schemas.microsoft.com/office/powerpoint/2010/main" val="79035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500"/>
                                        <p:tgtEl>
                                          <p:spTgt spid="9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p:cTn id="11" dur="500" fill="hold"/>
                                        <p:tgtEl>
                                          <p:spTgt spid="94"/>
                                        </p:tgtEl>
                                        <p:attrNameLst>
                                          <p:attrName>ppt_w</p:attrName>
                                        </p:attrNameLst>
                                      </p:cBhvr>
                                      <p:tavLst>
                                        <p:tav tm="0">
                                          <p:val>
                                            <p:fltVal val="0"/>
                                          </p:val>
                                        </p:tav>
                                        <p:tav tm="100000">
                                          <p:val>
                                            <p:strVal val="#ppt_w"/>
                                          </p:val>
                                        </p:tav>
                                      </p:tavLst>
                                    </p:anim>
                                    <p:anim calcmode="lin" valueType="num">
                                      <p:cBhvr>
                                        <p:cTn id="12" dur="500" fill="hold"/>
                                        <p:tgtEl>
                                          <p:spTgt spid="94"/>
                                        </p:tgtEl>
                                        <p:attrNameLst>
                                          <p:attrName>ppt_h</p:attrName>
                                        </p:attrNameLst>
                                      </p:cBhvr>
                                      <p:tavLst>
                                        <p:tav tm="0">
                                          <p:val>
                                            <p:fltVal val="0"/>
                                          </p:val>
                                        </p:tav>
                                        <p:tav tm="100000">
                                          <p:val>
                                            <p:strVal val="#ppt_h"/>
                                          </p:val>
                                        </p:tav>
                                      </p:tavLst>
                                    </p:anim>
                                    <p:animEffect transition="in" filter="fade">
                                      <p:cBhvr>
                                        <p:cTn id="13" dur="500"/>
                                        <p:tgtEl>
                                          <p:spTgt spid="9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wipe(left)">
                                      <p:cBhvr>
                                        <p:cTn id="18" dur="500"/>
                                        <p:tgtEl>
                                          <p:spTgt spid="10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 calcmode="lin" valueType="num">
                                      <p:cBhvr>
                                        <p:cTn id="30" dur="500" fill="hold"/>
                                        <p:tgtEl>
                                          <p:spTgt spid="104"/>
                                        </p:tgtEl>
                                        <p:attrNameLst>
                                          <p:attrName>ppt_w</p:attrName>
                                        </p:attrNameLst>
                                      </p:cBhvr>
                                      <p:tavLst>
                                        <p:tav tm="0">
                                          <p:val>
                                            <p:fltVal val="0"/>
                                          </p:val>
                                        </p:tav>
                                        <p:tav tm="100000">
                                          <p:val>
                                            <p:strVal val="#ppt_w"/>
                                          </p:val>
                                        </p:tav>
                                      </p:tavLst>
                                    </p:anim>
                                    <p:anim calcmode="lin" valueType="num">
                                      <p:cBhvr>
                                        <p:cTn id="31" dur="500" fill="hold"/>
                                        <p:tgtEl>
                                          <p:spTgt spid="104"/>
                                        </p:tgtEl>
                                        <p:attrNameLst>
                                          <p:attrName>ppt_h</p:attrName>
                                        </p:attrNameLst>
                                      </p:cBhvr>
                                      <p:tavLst>
                                        <p:tav tm="0">
                                          <p:val>
                                            <p:fltVal val="0"/>
                                          </p:val>
                                        </p:tav>
                                        <p:tav tm="100000">
                                          <p:val>
                                            <p:strVal val="#ppt_h"/>
                                          </p:val>
                                        </p:tav>
                                      </p:tavLst>
                                    </p:anim>
                                    <p:animEffect transition="in" filter="fade">
                                      <p:cBhvr>
                                        <p:cTn id="32" dur="500"/>
                                        <p:tgtEl>
                                          <p:spTgt spid="104"/>
                                        </p:tgtEl>
                                      </p:cBhvr>
                                    </p:animEffect>
                                  </p:childTnLst>
                                </p:cTn>
                              </p:par>
                              <p:par>
                                <p:cTn id="33" presetID="6" presetClass="entr" presetSubtype="16" fill="hold" nodeType="with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circle(in)">
                                      <p:cBhvr>
                                        <p:cTn id="35" dur="2000"/>
                                        <p:tgtEl>
                                          <p:spTgt spid="10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2"/>
                                        </p:tgtEl>
                                      </p:cBhvr>
                                    </p:animEffect>
                                    <p:set>
                                      <p:cBhvr>
                                        <p:cTn id="43" dur="1" fill="hold">
                                          <p:stCondLst>
                                            <p:cond delay="499"/>
                                          </p:stCondLst>
                                        </p:cTn>
                                        <p:tgtEl>
                                          <p:spTgt spid="42"/>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3016"/>
                                        </p:tgtEl>
                                      </p:cBhvr>
                                    </p:animEffect>
                                    <p:set>
                                      <p:cBhvr>
                                        <p:cTn id="46" dur="1" fill="hold">
                                          <p:stCondLst>
                                            <p:cond delay="499"/>
                                          </p:stCondLst>
                                        </p:cTn>
                                        <p:tgtEl>
                                          <p:spTgt spid="3301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62"/>
                                        </p:tgtEl>
                                      </p:cBhvr>
                                    </p:animEffect>
                                    <p:set>
                                      <p:cBhvr>
                                        <p:cTn id="49" dur="1" fill="hold">
                                          <p:stCondLst>
                                            <p:cond delay="499"/>
                                          </p:stCondLst>
                                        </p:cTn>
                                        <p:tgtEl>
                                          <p:spTgt spid="26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8"/>
                                        </p:tgtEl>
                                      </p:cBhvr>
                                    </p:animEffect>
                                    <p:set>
                                      <p:cBhvr>
                                        <p:cTn id="52" dur="1" fill="hold">
                                          <p:stCondLst>
                                            <p:cond delay="499"/>
                                          </p:stCondLst>
                                        </p:cTn>
                                        <p:tgtEl>
                                          <p:spTgt spid="3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3015"/>
                                        </p:tgtEl>
                                      </p:cBhvr>
                                    </p:animEffect>
                                    <p:set>
                                      <p:cBhvr>
                                        <p:cTn id="55" dur="1" fill="hold">
                                          <p:stCondLst>
                                            <p:cond delay="499"/>
                                          </p:stCondLst>
                                        </p:cTn>
                                        <p:tgtEl>
                                          <p:spTgt spid="3301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52"/>
                                        </p:tgtEl>
                                      </p:cBhvr>
                                    </p:animEffect>
                                    <p:set>
                                      <p:cBhvr>
                                        <p:cTn id="58" dur="1" fill="hold">
                                          <p:stCondLst>
                                            <p:cond delay="499"/>
                                          </p:stCondLst>
                                        </p:cTn>
                                        <p:tgtEl>
                                          <p:spTgt spid="5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51"/>
                                        </p:tgtEl>
                                      </p:cBhvr>
                                    </p:animEffect>
                                    <p:set>
                                      <p:cBhvr>
                                        <p:cTn id="61" dur="1" fill="hold">
                                          <p:stCondLst>
                                            <p:cond delay="499"/>
                                          </p:stCondLst>
                                        </p:cTn>
                                        <p:tgtEl>
                                          <p:spTgt spid="5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54"/>
                                        </p:tgtEl>
                                      </p:cBhvr>
                                    </p:animEffect>
                                    <p:set>
                                      <p:cBhvr>
                                        <p:cTn id="64" dur="1" fill="hold">
                                          <p:stCondLst>
                                            <p:cond delay="499"/>
                                          </p:stCondLst>
                                        </p:cTn>
                                        <p:tgtEl>
                                          <p:spTgt spid="5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53"/>
                                        </p:tgtEl>
                                      </p:cBhvr>
                                    </p:animEffect>
                                    <p:set>
                                      <p:cBhvr>
                                        <p:cTn id="67" dur="1" fill="hold">
                                          <p:stCondLst>
                                            <p:cond delay="499"/>
                                          </p:stCondLst>
                                        </p:cTn>
                                        <p:tgtEl>
                                          <p:spTgt spid="5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26"/>
                                        </p:tgtEl>
                                      </p:cBhvr>
                                    </p:animEffect>
                                    <p:set>
                                      <p:cBhvr>
                                        <p:cTn id="70" dur="1" fill="hold">
                                          <p:stCondLst>
                                            <p:cond delay="499"/>
                                          </p:stCondLst>
                                        </p:cTn>
                                        <p:tgtEl>
                                          <p:spTgt spid="326"/>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336"/>
                                        </p:tgtEl>
                                      </p:cBhvr>
                                    </p:animEffect>
                                    <p:set>
                                      <p:cBhvr>
                                        <p:cTn id="73" dur="1" fill="hold">
                                          <p:stCondLst>
                                            <p:cond delay="499"/>
                                          </p:stCondLst>
                                        </p:cTn>
                                        <p:tgtEl>
                                          <p:spTgt spid="336"/>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20"/>
                                        </p:tgtEl>
                                      </p:cBhvr>
                                    </p:animEffect>
                                    <p:set>
                                      <p:cBhvr>
                                        <p:cTn id="7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F160-3979-4947-B722-B5EC492DAADC}"/>
              </a:ext>
            </a:extLst>
          </p:cNvPr>
          <p:cNvSpPr>
            <a:spLocks noGrp="1"/>
          </p:cNvSpPr>
          <p:nvPr>
            <p:ph type="title"/>
          </p:nvPr>
        </p:nvSpPr>
        <p:spPr/>
        <p:txBody>
          <a:bodyPr/>
          <a:lstStyle/>
          <a:p>
            <a:r>
              <a:rPr lang="en-GB" dirty="0"/>
              <a:t>Distributed Architecture: </a:t>
            </a:r>
            <a:br>
              <a:rPr lang="en-GB" dirty="0"/>
            </a:br>
            <a:r>
              <a:rPr lang="en-GB" dirty="0"/>
              <a:t>Basics</a:t>
            </a:r>
          </a:p>
        </p:txBody>
      </p:sp>
      <p:sp>
        <p:nvSpPr>
          <p:cNvPr id="3" name="Footer Placeholder 2">
            <a:extLst>
              <a:ext uri="{FF2B5EF4-FFF2-40B4-BE49-F238E27FC236}">
                <a16:creationId xmlns:a16="http://schemas.microsoft.com/office/drawing/2014/main" id="{338988AF-2011-4C2C-8B6C-E3A30333DCC7}"/>
              </a:ext>
            </a:extLst>
          </p:cNvPr>
          <p:cNvSpPr>
            <a:spLocks noGrp="1"/>
          </p:cNvSpPr>
          <p:nvPr>
            <p:ph type="ftr" sz="quarter" idx="11"/>
          </p:nvPr>
        </p:nvSpPr>
        <p:spPr/>
        <p:txBody>
          <a:bodyPr/>
          <a:lstStyle/>
          <a:p>
            <a:r>
              <a:rPr lang="en-GB" noProof="0"/>
              <a:t>©2022 Pexip® AS. All Rights Reserved</a:t>
            </a:r>
            <a:endParaRPr lang="en-GB" noProof="0" dirty="0"/>
          </a:p>
        </p:txBody>
      </p:sp>
      <p:sp>
        <p:nvSpPr>
          <p:cNvPr id="4" name="Slide Number Placeholder 3">
            <a:extLst>
              <a:ext uri="{FF2B5EF4-FFF2-40B4-BE49-F238E27FC236}">
                <a16:creationId xmlns:a16="http://schemas.microsoft.com/office/drawing/2014/main" id="{96FDDD54-CD25-49DB-BE71-FBE38725A453}"/>
              </a:ext>
            </a:extLst>
          </p:cNvPr>
          <p:cNvSpPr>
            <a:spLocks noGrp="1"/>
          </p:cNvSpPr>
          <p:nvPr>
            <p:ph type="sldNum" sz="quarter" idx="12"/>
          </p:nvPr>
        </p:nvSpPr>
        <p:spPr/>
        <p:txBody>
          <a:bodyPr/>
          <a:lstStyle/>
          <a:p>
            <a:fld id="{AF82C51F-475B-4DE1-B4BE-74973CDCE049}" type="slidenum">
              <a:rPr lang="en-GB" noProof="0" smtClean="0"/>
              <a:pPr/>
              <a:t>14</a:t>
            </a:fld>
            <a:endParaRPr lang="en-GB" noProof="0" dirty="0"/>
          </a:p>
        </p:txBody>
      </p:sp>
      <p:sp>
        <p:nvSpPr>
          <p:cNvPr id="5" name="Date Placeholder 4">
            <a:extLst>
              <a:ext uri="{FF2B5EF4-FFF2-40B4-BE49-F238E27FC236}">
                <a16:creationId xmlns:a16="http://schemas.microsoft.com/office/drawing/2014/main" id="{9220D51B-260A-4A4E-BB59-A274D831E5C5}"/>
              </a:ext>
            </a:extLst>
          </p:cNvPr>
          <p:cNvSpPr>
            <a:spLocks noGrp="1"/>
          </p:cNvSpPr>
          <p:nvPr>
            <p:ph type="dt" sz="half" idx="10"/>
          </p:nvPr>
        </p:nvSpPr>
        <p:spPr/>
        <p:txBody>
          <a:bodyPr/>
          <a:lstStyle/>
          <a:p>
            <a:r>
              <a:rPr lang="en-US" noProof="0"/>
              <a:t>17 March, 2022</a:t>
            </a:r>
            <a:endParaRPr lang="en-GB" noProof="0" dirty="0"/>
          </a:p>
        </p:txBody>
      </p:sp>
    </p:spTree>
    <p:extLst>
      <p:ext uri="{BB962C8B-B14F-4D97-AF65-F5344CB8AC3E}">
        <p14:creationId xmlns:p14="http://schemas.microsoft.com/office/powerpoint/2010/main" val="2904929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E530-C5C8-411A-8691-C863DDA64AB1}"/>
              </a:ext>
            </a:extLst>
          </p:cNvPr>
          <p:cNvSpPr>
            <a:spLocks noGrp="1"/>
          </p:cNvSpPr>
          <p:nvPr>
            <p:ph type="title"/>
            <p:custDataLst>
              <p:tags r:id="rId1"/>
            </p:custDataLst>
          </p:nvPr>
        </p:nvSpPr>
        <p:spPr/>
        <p:txBody>
          <a:bodyPr>
            <a:normAutofit/>
          </a:bodyPr>
          <a:lstStyle/>
          <a:p>
            <a:r>
              <a:rPr lang="en-US" dirty="0"/>
              <a:t>Distributed architecture in practice: 1</a:t>
            </a:r>
          </a:p>
        </p:txBody>
      </p:sp>
      <p:sp>
        <p:nvSpPr>
          <p:cNvPr id="8" name="Text Placeholder 4">
            <a:extLst>
              <a:ext uri="{FF2B5EF4-FFF2-40B4-BE49-F238E27FC236}">
                <a16:creationId xmlns:a16="http://schemas.microsoft.com/office/drawing/2014/main" id="{165E92E8-427D-42A1-B77D-BBA558F0FEDB}"/>
              </a:ext>
            </a:extLst>
          </p:cNvPr>
          <p:cNvSpPr txBox="1">
            <a:spLocks/>
          </p:cNvSpPr>
          <p:nvPr/>
        </p:nvSpPr>
        <p:spPr>
          <a:xfrm>
            <a:off x="466359" y="1132903"/>
            <a:ext cx="11257445" cy="783257"/>
          </a:xfrm>
          <a:prstGeom prst="rect">
            <a:avLst/>
          </a:prstGeom>
        </p:spPr>
        <p:txBody>
          <a:bodyPr lIns="0" tIns="0" rIns="0" bIns="0"/>
          <a:lstStyle>
            <a:lvl1pPr marL="175852" indent="-175852" algn="l" defTabSz="896249" rtl="0" eaLnBrk="1" latinLnBrk="0" hangingPunct="1">
              <a:lnSpc>
                <a:spcPct val="100000"/>
              </a:lnSpc>
              <a:spcBef>
                <a:spcPts val="196"/>
              </a:spcBef>
              <a:buSzPct val="120000"/>
              <a:buFontTx/>
              <a:buBlip>
                <a:blip r:embed="rId4"/>
              </a:buBlip>
              <a:defRPr sz="1568" kern="1200">
                <a:solidFill>
                  <a:srgbClr val="092036"/>
                </a:solidFill>
                <a:latin typeface="+mn-lt"/>
                <a:ea typeface="+mn-ea"/>
                <a:cs typeface="+mn-cs"/>
              </a:defRPr>
            </a:lvl1pPr>
            <a:lvl2pPr marL="378086" indent="-202268" algn="l" defTabSz="896249" rtl="0" eaLnBrk="1" latinLnBrk="0" hangingPunct="1">
              <a:lnSpc>
                <a:spcPct val="100000"/>
              </a:lnSpc>
              <a:spcBef>
                <a:spcPts val="196"/>
              </a:spcBef>
              <a:buSzPct val="100000"/>
              <a:buFont typeface="Whyte Book" panose="020B0004050101020103" pitchFamily="34" charset="0"/>
              <a:buChar char="–"/>
              <a:defRPr sz="1568" kern="1200">
                <a:solidFill>
                  <a:srgbClr val="092036"/>
                </a:solidFill>
                <a:latin typeface="+mn-lt"/>
                <a:ea typeface="+mn-ea"/>
                <a:cs typeface="+mn-cs"/>
              </a:defRPr>
            </a:lvl2pPr>
            <a:lvl3pPr marL="507226" indent="-118249" algn="l" defTabSz="896249" rtl="0" eaLnBrk="1" latinLnBrk="0" hangingPunct="1">
              <a:lnSpc>
                <a:spcPct val="100000"/>
              </a:lnSpc>
              <a:spcBef>
                <a:spcPts val="196"/>
              </a:spcBef>
              <a:buFont typeface="Arial" panose="020B0604020202020204" pitchFamily="34" charset="0"/>
              <a:buChar char="•"/>
              <a:defRPr sz="1568" kern="1200">
                <a:solidFill>
                  <a:schemeClr val="tx1"/>
                </a:solidFill>
                <a:latin typeface="+mn-lt"/>
                <a:ea typeface="+mn-ea"/>
                <a:cs typeface="+mn-cs"/>
              </a:defRPr>
            </a:lvl3pPr>
            <a:lvl4pPr marL="675264" indent="-168038" algn="l" defTabSz="896249" rtl="0" eaLnBrk="1" latinLnBrk="0" hangingPunct="1">
              <a:lnSpc>
                <a:spcPct val="100000"/>
              </a:lnSpc>
              <a:spcBef>
                <a:spcPts val="196"/>
              </a:spcBef>
              <a:buFont typeface="Arial" panose="020B0604020202020204" pitchFamily="34" charset="0"/>
              <a:buChar char="•"/>
              <a:defRPr sz="1568" kern="1200">
                <a:solidFill>
                  <a:schemeClr val="tx1"/>
                </a:solidFill>
                <a:latin typeface="+mn-lt"/>
                <a:ea typeface="+mn-ea"/>
                <a:cs typeface="+mn-cs"/>
              </a:defRPr>
            </a:lvl4pPr>
            <a:lvl5pPr marL="785734" indent="-110470" algn="l" defTabSz="896249" rtl="0" eaLnBrk="1" latinLnBrk="0" hangingPunct="1">
              <a:lnSpc>
                <a:spcPct val="100000"/>
              </a:lnSpc>
              <a:spcBef>
                <a:spcPts val="196"/>
              </a:spcBef>
              <a:buFont typeface="Arial" panose="020B0604020202020204" pitchFamily="34" charset="0"/>
              <a:buChar char="•"/>
              <a:defRPr sz="1568" kern="1200">
                <a:solidFill>
                  <a:schemeClr val="tx1"/>
                </a:solidFill>
                <a:latin typeface="+mn-lt"/>
                <a:ea typeface="+mn-ea"/>
                <a:cs typeface="+mn-cs"/>
              </a:defRPr>
            </a:lvl5pPr>
            <a:lvl6pPr marL="2464683" indent="-224062" algn="l" defTabSz="896249" rtl="0" eaLnBrk="1" latinLnBrk="0" hangingPunct="1">
              <a:lnSpc>
                <a:spcPct val="90000"/>
              </a:lnSpc>
              <a:spcBef>
                <a:spcPts val="490"/>
              </a:spcBef>
              <a:buFont typeface="Arial" panose="020B0604020202020204" pitchFamily="34" charset="0"/>
              <a:buChar char="•"/>
              <a:defRPr sz="1764" kern="1200">
                <a:solidFill>
                  <a:schemeClr val="tx1"/>
                </a:solidFill>
                <a:latin typeface="+mn-lt"/>
                <a:ea typeface="+mn-ea"/>
                <a:cs typeface="+mn-cs"/>
              </a:defRPr>
            </a:lvl6pPr>
            <a:lvl7pPr marL="2912806" indent="-224062" algn="l" defTabSz="896249" rtl="0" eaLnBrk="1" latinLnBrk="0" hangingPunct="1">
              <a:lnSpc>
                <a:spcPct val="90000"/>
              </a:lnSpc>
              <a:spcBef>
                <a:spcPts val="490"/>
              </a:spcBef>
              <a:buFont typeface="Arial" panose="020B0604020202020204" pitchFamily="34" charset="0"/>
              <a:buChar char="•"/>
              <a:defRPr sz="1764" kern="1200">
                <a:solidFill>
                  <a:schemeClr val="tx1"/>
                </a:solidFill>
                <a:latin typeface="+mn-lt"/>
                <a:ea typeface="+mn-ea"/>
                <a:cs typeface="+mn-cs"/>
              </a:defRPr>
            </a:lvl7pPr>
            <a:lvl8pPr marL="3360930" indent="-224062" algn="l" defTabSz="896249" rtl="0" eaLnBrk="1" latinLnBrk="0" hangingPunct="1">
              <a:lnSpc>
                <a:spcPct val="90000"/>
              </a:lnSpc>
              <a:spcBef>
                <a:spcPts val="490"/>
              </a:spcBef>
              <a:buFont typeface="Arial" panose="020B0604020202020204" pitchFamily="34" charset="0"/>
              <a:buChar char="•"/>
              <a:defRPr sz="1764" kern="1200">
                <a:solidFill>
                  <a:schemeClr val="tx1"/>
                </a:solidFill>
                <a:latin typeface="+mn-lt"/>
                <a:ea typeface="+mn-ea"/>
                <a:cs typeface="+mn-cs"/>
              </a:defRPr>
            </a:lvl8pPr>
            <a:lvl9pPr marL="3809055" indent="-224062" algn="l" defTabSz="896249" rtl="0" eaLnBrk="1" latinLnBrk="0" hangingPunct="1">
              <a:lnSpc>
                <a:spcPct val="90000"/>
              </a:lnSpc>
              <a:spcBef>
                <a:spcPts val="490"/>
              </a:spcBef>
              <a:buFont typeface="Arial" panose="020B0604020202020204" pitchFamily="34" charset="0"/>
              <a:buChar char="•"/>
              <a:defRPr sz="1764" kern="1200">
                <a:solidFill>
                  <a:schemeClr val="tx1"/>
                </a:solidFill>
                <a:latin typeface="+mn-lt"/>
                <a:ea typeface="+mn-ea"/>
                <a:cs typeface="+mn-cs"/>
              </a:defRPr>
            </a:lvl9pPr>
          </a:lstStyle>
          <a:p>
            <a:pPr marL="0" indent="0" defTabSz="914443">
              <a:spcBef>
                <a:spcPts val="0"/>
              </a:spcBef>
              <a:buNone/>
            </a:pPr>
            <a:r>
              <a:rPr lang="en-GB" sz="1837" dirty="0">
                <a:solidFill>
                  <a:prstClr val="white"/>
                </a:solidFill>
                <a:latin typeface="Whyte Book"/>
              </a:rPr>
              <a:t>Example of a small distributed conference </a:t>
            </a:r>
          </a:p>
        </p:txBody>
      </p:sp>
      <p:pic>
        <p:nvPicPr>
          <p:cNvPr id="5" name="Picture 4">
            <a:extLst>
              <a:ext uri="{FF2B5EF4-FFF2-40B4-BE49-F238E27FC236}">
                <a16:creationId xmlns:a16="http://schemas.microsoft.com/office/drawing/2014/main" id="{EDF6080D-559E-4321-BC16-9C257EFC0882}"/>
              </a:ext>
            </a:extLst>
          </p:cNvPr>
          <p:cNvPicPr>
            <a:picLocks noChangeAspect="1"/>
          </p:cNvPicPr>
          <p:nvPr/>
        </p:nvPicPr>
        <p:blipFill>
          <a:blip r:embed="rId5"/>
          <a:stretch>
            <a:fillRect/>
          </a:stretch>
        </p:blipFill>
        <p:spPr>
          <a:xfrm>
            <a:off x="2906724" y="1621064"/>
            <a:ext cx="6376713" cy="4605580"/>
          </a:xfrm>
          <a:prstGeom prst="rect">
            <a:avLst/>
          </a:prstGeom>
        </p:spPr>
      </p:pic>
      <p:sp>
        <p:nvSpPr>
          <p:cNvPr id="16" name="Date Placeholder 15">
            <a:extLst>
              <a:ext uri="{FF2B5EF4-FFF2-40B4-BE49-F238E27FC236}">
                <a16:creationId xmlns:a16="http://schemas.microsoft.com/office/drawing/2014/main" id="{CE95CFC7-5972-475D-8428-EA2005C5F913}"/>
              </a:ext>
            </a:extLst>
          </p:cNvPr>
          <p:cNvSpPr>
            <a:spLocks noGrp="1"/>
          </p:cNvSpPr>
          <p:nvPr>
            <p:ph type="dt" sz="half" idx="10"/>
          </p:nvPr>
        </p:nvSpPr>
        <p:spPr/>
        <p:txBody>
          <a:bodyPr/>
          <a:lstStyle/>
          <a:p>
            <a:r>
              <a:rPr lang="en-US" noProof="0"/>
              <a:t>17 March, 2022</a:t>
            </a:r>
            <a:endParaRPr lang="en-GB" noProof="0"/>
          </a:p>
        </p:txBody>
      </p:sp>
      <p:sp>
        <p:nvSpPr>
          <p:cNvPr id="17" name="Footer Placeholder 16">
            <a:extLst>
              <a:ext uri="{FF2B5EF4-FFF2-40B4-BE49-F238E27FC236}">
                <a16:creationId xmlns:a16="http://schemas.microsoft.com/office/drawing/2014/main" id="{C1E83C2D-A341-46DA-B52F-901B8F3EB84A}"/>
              </a:ext>
            </a:extLst>
          </p:cNvPr>
          <p:cNvSpPr>
            <a:spLocks noGrp="1"/>
          </p:cNvSpPr>
          <p:nvPr>
            <p:ph type="ftr" sz="quarter" idx="11"/>
          </p:nvPr>
        </p:nvSpPr>
        <p:spPr/>
        <p:txBody>
          <a:bodyPr/>
          <a:lstStyle/>
          <a:p>
            <a:r>
              <a:rPr lang="en-GB" noProof="0"/>
              <a:t>©2022 Pexip® AS. All Rights Reserved</a:t>
            </a:r>
            <a:endParaRPr lang="en-GB" noProof="0" dirty="0"/>
          </a:p>
        </p:txBody>
      </p:sp>
      <p:sp>
        <p:nvSpPr>
          <p:cNvPr id="18" name="Slide Number Placeholder 17">
            <a:extLst>
              <a:ext uri="{FF2B5EF4-FFF2-40B4-BE49-F238E27FC236}">
                <a16:creationId xmlns:a16="http://schemas.microsoft.com/office/drawing/2014/main" id="{57FC5F66-FFD2-4526-9537-6107A2BB7F56}"/>
              </a:ext>
            </a:extLst>
          </p:cNvPr>
          <p:cNvSpPr>
            <a:spLocks noGrp="1"/>
          </p:cNvSpPr>
          <p:nvPr>
            <p:ph type="sldNum" sz="quarter" idx="12"/>
          </p:nvPr>
        </p:nvSpPr>
        <p:spPr/>
        <p:txBody>
          <a:bodyPr/>
          <a:lstStyle/>
          <a:p>
            <a:fld id="{AF82C51F-475B-4DE1-B4BE-74973CDCE049}" type="slidenum">
              <a:rPr lang="en-GB" noProof="0" smtClean="0"/>
              <a:pPr/>
              <a:t>15</a:t>
            </a:fld>
            <a:endParaRPr lang="en-GB" noProof="0"/>
          </a:p>
        </p:txBody>
      </p:sp>
    </p:spTree>
    <p:extLst>
      <p:ext uri="{BB962C8B-B14F-4D97-AF65-F5344CB8AC3E}">
        <p14:creationId xmlns:p14="http://schemas.microsoft.com/office/powerpoint/2010/main" val="12218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E530-C5C8-411A-8691-C863DDA64AB1}"/>
              </a:ext>
            </a:extLst>
          </p:cNvPr>
          <p:cNvSpPr>
            <a:spLocks noGrp="1"/>
          </p:cNvSpPr>
          <p:nvPr>
            <p:ph type="title"/>
            <p:custDataLst>
              <p:tags r:id="rId1"/>
            </p:custDataLst>
          </p:nvPr>
        </p:nvSpPr>
        <p:spPr/>
        <p:txBody>
          <a:bodyPr>
            <a:normAutofit/>
          </a:bodyPr>
          <a:lstStyle/>
          <a:p>
            <a:r>
              <a:rPr lang="en-US" dirty="0"/>
              <a:t>Distributed architecture in practice: 2</a:t>
            </a:r>
          </a:p>
        </p:txBody>
      </p:sp>
      <p:pic>
        <p:nvPicPr>
          <p:cNvPr id="6" name="Picture 7" descr="A close up of a map&#10;&#10;Description generated with high confidence">
            <a:extLst>
              <a:ext uri="{FF2B5EF4-FFF2-40B4-BE49-F238E27FC236}">
                <a16:creationId xmlns:a16="http://schemas.microsoft.com/office/drawing/2014/main" id="{CAC93CB8-1912-48FF-8223-33E8E40D235C}"/>
              </a:ext>
            </a:extLst>
          </p:cNvPr>
          <p:cNvPicPr>
            <a:picLocks noChangeAspect="1"/>
          </p:cNvPicPr>
          <p:nvPr>
            <p:custDataLst>
              <p:tags r:id="rId2"/>
            </p:custDataLst>
          </p:nvPr>
        </p:nvPicPr>
        <p:blipFill>
          <a:blip r:embed="rId5"/>
          <a:stretch>
            <a:fillRect/>
          </a:stretch>
        </p:blipFill>
        <p:spPr>
          <a:xfrm>
            <a:off x="969689" y="1551183"/>
            <a:ext cx="10252621" cy="4761584"/>
          </a:xfrm>
          <a:prstGeom prst="rect">
            <a:avLst/>
          </a:prstGeom>
        </p:spPr>
      </p:pic>
      <p:sp>
        <p:nvSpPr>
          <p:cNvPr id="8" name="Text Placeholder 4">
            <a:extLst>
              <a:ext uri="{FF2B5EF4-FFF2-40B4-BE49-F238E27FC236}">
                <a16:creationId xmlns:a16="http://schemas.microsoft.com/office/drawing/2014/main" id="{165E92E8-427D-42A1-B77D-BBA558F0FEDB}"/>
              </a:ext>
            </a:extLst>
          </p:cNvPr>
          <p:cNvSpPr txBox="1">
            <a:spLocks/>
          </p:cNvSpPr>
          <p:nvPr/>
        </p:nvSpPr>
        <p:spPr>
          <a:xfrm>
            <a:off x="466359" y="1132903"/>
            <a:ext cx="11257445" cy="783257"/>
          </a:xfrm>
          <a:prstGeom prst="rect">
            <a:avLst/>
          </a:prstGeom>
        </p:spPr>
        <p:txBody>
          <a:bodyPr lIns="0" tIns="0" rIns="0" bIns="0"/>
          <a:lstStyle>
            <a:lvl1pPr marL="175852" indent="-175852" algn="l" defTabSz="896249" rtl="0" eaLnBrk="1" latinLnBrk="0" hangingPunct="1">
              <a:lnSpc>
                <a:spcPct val="100000"/>
              </a:lnSpc>
              <a:spcBef>
                <a:spcPts val="196"/>
              </a:spcBef>
              <a:buSzPct val="120000"/>
              <a:buFontTx/>
              <a:buBlip>
                <a:blip r:embed="rId6"/>
              </a:buBlip>
              <a:defRPr sz="1568" kern="1200">
                <a:solidFill>
                  <a:srgbClr val="092036"/>
                </a:solidFill>
                <a:latin typeface="+mn-lt"/>
                <a:ea typeface="+mn-ea"/>
                <a:cs typeface="+mn-cs"/>
              </a:defRPr>
            </a:lvl1pPr>
            <a:lvl2pPr marL="378086" indent="-202268" algn="l" defTabSz="896249" rtl="0" eaLnBrk="1" latinLnBrk="0" hangingPunct="1">
              <a:lnSpc>
                <a:spcPct val="100000"/>
              </a:lnSpc>
              <a:spcBef>
                <a:spcPts val="196"/>
              </a:spcBef>
              <a:buSzPct val="100000"/>
              <a:buFont typeface="Whyte Book" panose="020B0004050101020103" pitchFamily="34" charset="0"/>
              <a:buChar char="–"/>
              <a:defRPr sz="1568" kern="1200">
                <a:solidFill>
                  <a:srgbClr val="092036"/>
                </a:solidFill>
                <a:latin typeface="+mn-lt"/>
                <a:ea typeface="+mn-ea"/>
                <a:cs typeface="+mn-cs"/>
              </a:defRPr>
            </a:lvl2pPr>
            <a:lvl3pPr marL="507226" indent="-118249" algn="l" defTabSz="896249" rtl="0" eaLnBrk="1" latinLnBrk="0" hangingPunct="1">
              <a:lnSpc>
                <a:spcPct val="100000"/>
              </a:lnSpc>
              <a:spcBef>
                <a:spcPts val="196"/>
              </a:spcBef>
              <a:buFont typeface="Arial" panose="020B0604020202020204" pitchFamily="34" charset="0"/>
              <a:buChar char="•"/>
              <a:defRPr sz="1568" kern="1200">
                <a:solidFill>
                  <a:schemeClr val="tx1"/>
                </a:solidFill>
                <a:latin typeface="+mn-lt"/>
                <a:ea typeface="+mn-ea"/>
                <a:cs typeface="+mn-cs"/>
              </a:defRPr>
            </a:lvl3pPr>
            <a:lvl4pPr marL="675264" indent="-168038" algn="l" defTabSz="896249" rtl="0" eaLnBrk="1" latinLnBrk="0" hangingPunct="1">
              <a:lnSpc>
                <a:spcPct val="100000"/>
              </a:lnSpc>
              <a:spcBef>
                <a:spcPts val="196"/>
              </a:spcBef>
              <a:buFont typeface="Arial" panose="020B0604020202020204" pitchFamily="34" charset="0"/>
              <a:buChar char="•"/>
              <a:defRPr sz="1568" kern="1200">
                <a:solidFill>
                  <a:schemeClr val="tx1"/>
                </a:solidFill>
                <a:latin typeface="+mn-lt"/>
                <a:ea typeface="+mn-ea"/>
                <a:cs typeface="+mn-cs"/>
              </a:defRPr>
            </a:lvl4pPr>
            <a:lvl5pPr marL="785734" indent="-110470" algn="l" defTabSz="896249" rtl="0" eaLnBrk="1" latinLnBrk="0" hangingPunct="1">
              <a:lnSpc>
                <a:spcPct val="100000"/>
              </a:lnSpc>
              <a:spcBef>
                <a:spcPts val="196"/>
              </a:spcBef>
              <a:buFont typeface="Arial" panose="020B0604020202020204" pitchFamily="34" charset="0"/>
              <a:buChar char="•"/>
              <a:defRPr sz="1568" kern="1200">
                <a:solidFill>
                  <a:schemeClr val="tx1"/>
                </a:solidFill>
                <a:latin typeface="+mn-lt"/>
                <a:ea typeface="+mn-ea"/>
                <a:cs typeface="+mn-cs"/>
              </a:defRPr>
            </a:lvl5pPr>
            <a:lvl6pPr marL="2464683" indent="-224062" algn="l" defTabSz="896249" rtl="0" eaLnBrk="1" latinLnBrk="0" hangingPunct="1">
              <a:lnSpc>
                <a:spcPct val="90000"/>
              </a:lnSpc>
              <a:spcBef>
                <a:spcPts val="490"/>
              </a:spcBef>
              <a:buFont typeface="Arial" panose="020B0604020202020204" pitchFamily="34" charset="0"/>
              <a:buChar char="•"/>
              <a:defRPr sz="1764" kern="1200">
                <a:solidFill>
                  <a:schemeClr val="tx1"/>
                </a:solidFill>
                <a:latin typeface="+mn-lt"/>
                <a:ea typeface="+mn-ea"/>
                <a:cs typeface="+mn-cs"/>
              </a:defRPr>
            </a:lvl6pPr>
            <a:lvl7pPr marL="2912806" indent="-224062" algn="l" defTabSz="896249" rtl="0" eaLnBrk="1" latinLnBrk="0" hangingPunct="1">
              <a:lnSpc>
                <a:spcPct val="90000"/>
              </a:lnSpc>
              <a:spcBef>
                <a:spcPts val="490"/>
              </a:spcBef>
              <a:buFont typeface="Arial" panose="020B0604020202020204" pitchFamily="34" charset="0"/>
              <a:buChar char="•"/>
              <a:defRPr sz="1764" kern="1200">
                <a:solidFill>
                  <a:schemeClr val="tx1"/>
                </a:solidFill>
                <a:latin typeface="+mn-lt"/>
                <a:ea typeface="+mn-ea"/>
                <a:cs typeface="+mn-cs"/>
              </a:defRPr>
            </a:lvl7pPr>
            <a:lvl8pPr marL="3360930" indent="-224062" algn="l" defTabSz="896249" rtl="0" eaLnBrk="1" latinLnBrk="0" hangingPunct="1">
              <a:lnSpc>
                <a:spcPct val="90000"/>
              </a:lnSpc>
              <a:spcBef>
                <a:spcPts val="490"/>
              </a:spcBef>
              <a:buFont typeface="Arial" panose="020B0604020202020204" pitchFamily="34" charset="0"/>
              <a:buChar char="•"/>
              <a:defRPr sz="1764" kern="1200">
                <a:solidFill>
                  <a:schemeClr val="tx1"/>
                </a:solidFill>
                <a:latin typeface="+mn-lt"/>
                <a:ea typeface="+mn-ea"/>
                <a:cs typeface="+mn-cs"/>
              </a:defRPr>
            </a:lvl8pPr>
            <a:lvl9pPr marL="3809055" indent="-224062" algn="l" defTabSz="896249" rtl="0" eaLnBrk="1" latinLnBrk="0" hangingPunct="1">
              <a:lnSpc>
                <a:spcPct val="90000"/>
              </a:lnSpc>
              <a:spcBef>
                <a:spcPts val="490"/>
              </a:spcBef>
              <a:buFont typeface="Arial" panose="020B0604020202020204" pitchFamily="34" charset="0"/>
              <a:buChar char="•"/>
              <a:defRPr sz="1764" kern="1200">
                <a:solidFill>
                  <a:schemeClr val="tx1"/>
                </a:solidFill>
                <a:latin typeface="+mn-lt"/>
                <a:ea typeface="+mn-ea"/>
                <a:cs typeface="+mn-cs"/>
              </a:defRPr>
            </a:lvl9pPr>
          </a:lstStyle>
          <a:p>
            <a:pPr marL="0" indent="0" defTabSz="914443">
              <a:spcBef>
                <a:spcPts val="0"/>
              </a:spcBef>
              <a:buNone/>
            </a:pPr>
            <a:r>
              <a:rPr lang="en-GB" sz="1837">
                <a:solidFill>
                  <a:prstClr val="white"/>
                </a:solidFill>
                <a:latin typeface="Whyte Book"/>
              </a:rPr>
              <a:t>Example of enterprise client management node during a typical day</a:t>
            </a:r>
          </a:p>
        </p:txBody>
      </p:sp>
      <p:sp>
        <p:nvSpPr>
          <p:cNvPr id="16" name="Date Placeholder 15">
            <a:extLst>
              <a:ext uri="{FF2B5EF4-FFF2-40B4-BE49-F238E27FC236}">
                <a16:creationId xmlns:a16="http://schemas.microsoft.com/office/drawing/2014/main" id="{50C68D93-6792-4146-9EAB-E56DCC9CFC29}"/>
              </a:ext>
            </a:extLst>
          </p:cNvPr>
          <p:cNvSpPr>
            <a:spLocks noGrp="1"/>
          </p:cNvSpPr>
          <p:nvPr>
            <p:ph type="dt" sz="half" idx="10"/>
          </p:nvPr>
        </p:nvSpPr>
        <p:spPr/>
        <p:txBody>
          <a:bodyPr/>
          <a:lstStyle/>
          <a:p>
            <a:r>
              <a:rPr lang="en-US" noProof="0"/>
              <a:t>17 March, 2022</a:t>
            </a:r>
            <a:endParaRPr lang="en-GB" noProof="0"/>
          </a:p>
        </p:txBody>
      </p:sp>
      <p:sp>
        <p:nvSpPr>
          <p:cNvPr id="17" name="Footer Placeholder 16">
            <a:extLst>
              <a:ext uri="{FF2B5EF4-FFF2-40B4-BE49-F238E27FC236}">
                <a16:creationId xmlns:a16="http://schemas.microsoft.com/office/drawing/2014/main" id="{3E05608C-CAA0-46D4-8EBB-D33C6EFD0F60}"/>
              </a:ext>
            </a:extLst>
          </p:cNvPr>
          <p:cNvSpPr>
            <a:spLocks noGrp="1"/>
          </p:cNvSpPr>
          <p:nvPr>
            <p:ph type="ftr" sz="quarter" idx="11"/>
          </p:nvPr>
        </p:nvSpPr>
        <p:spPr/>
        <p:txBody>
          <a:bodyPr/>
          <a:lstStyle/>
          <a:p>
            <a:r>
              <a:rPr lang="en-GB" noProof="0"/>
              <a:t>©2022 Pexip® AS. All Rights Reserved</a:t>
            </a:r>
            <a:endParaRPr lang="en-GB" noProof="0" dirty="0"/>
          </a:p>
        </p:txBody>
      </p:sp>
      <p:sp>
        <p:nvSpPr>
          <p:cNvPr id="18" name="Slide Number Placeholder 17">
            <a:extLst>
              <a:ext uri="{FF2B5EF4-FFF2-40B4-BE49-F238E27FC236}">
                <a16:creationId xmlns:a16="http://schemas.microsoft.com/office/drawing/2014/main" id="{9BEE41E9-B129-419A-BBFD-C94181914E3C}"/>
              </a:ext>
            </a:extLst>
          </p:cNvPr>
          <p:cNvSpPr>
            <a:spLocks noGrp="1"/>
          </p:cNvSpPr>
          <p:nvPr>
            <p:ph type="sldNum" sz="quarter" idx="12"/>
          </p:nvPr>
        </p:nvSpPr>
        <p:spPr/>
        <p:txBody>
          <a:bodyPr/>
          <a:lstStyle/>
          <a:p>
            <a:fld id="{AF82C51F-475B-4DE1-B4BE-74973CDCE049}" type="slidenum">
              <a:rPr lang="en-GB" noProof="0" smtClean="0"/>
              <a:pPr/>
              <a:t>16</a:t>
            </a:fld>
            <a:endParaRPr lang="en-GB" noProof="0"/>
          </a:p>
        </p:txBody>
      </p:sp>
    </p:spTree>
    <p:extLst>
      <p:ext uri="{BB962C8B-B14F-4D97-AF65-F5344CB8AC3E}">
        <p14:creationId xmlns:p14="http://schemas.microsoft.com/office/powerpoint/2010/main" val="4223181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ounded Rectangle 77">
            <a:extLst>
              <a:ext uri="{FF2B5EF4-FFF2-40B4-BE49-F238E27FC236}">
                <a16:creationId xmlns:a16="http://schemas.microsoft.com/office/drawing/2014/main" id="{8C49F614-10F1-4FC9-882E-0DB59888653B}"/>
              </a:ext>
            </a:extLst>
          </p:cNvPr>
          <p:cNvSpPr/>
          <p:nvPr/>
        </p:nvSpPr>
        <p:spPr>
          <a:xfrm>
            <a:off x="7117919" y="979441"/>
            <a:ext cx="4536200" cy="4562760"/>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pic>
        <p:nvPicPr>
          <p:cNvPr id="67" name="Picture 91">
            <a:extLst>
              <a:ext uri="{FF2B5EF4-FFF2-40B4-BE49-F238E27FC236}">
                <a16:creationId xmlns:a16="http://schemas.microsoft.com/office/drawing/2014/main" id="{01811810-0ACD-4535-8954-09C41537FE0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06550" y="1103413"/>
            <a:ext cx="899827" cy="969043"/>
          </a:xfrm>
          <a:prstGeom prst="rect">
            <a:avLst/>
          </a:prstGeom>
        </p:spPr>
      </p:pic>
      <p:pic>
        <p:nvPicPr>
          <p:cNvPr id="68" name="Picture 91">
            <a:extLst>
              <a:ext uri="{FF2B5EF4-FFF2-40B4-BE49-F238E27FC236}">
                <a16:creationId xmlns:a16="http://schemas.microsoft.com/office/drawing/2014/main" id="{F0AA7DB5-5A0E-4110-B190-324E5F028B4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15848" y="1539317"/>
            <a:ext cx="899827" cy="969043"/>
          </a:xfrm>
          <a:prstGeom prst="rect">
            <a:avLst/>
          </a:prstGeom>
        </p:spPr>
      </p:pic>
      <p:grpSp>
        <p:nvGrpSpPr>
          <p:cNvPr id="69" name="Group 4">
            <a:extLst>
              <a:ext uri="{FF2B5EF4-FFF2-40B4-BE49-F238E27FC236}">
                <a16:creationId xmlns:a16="http://schemas.microsoft.com/office/drawing/2014/main" id="{CD9B6BEF-4618-4A88-B976-73AC81184A27}"/>
              </a:ext>
            </a:extLst>
          </p:cNvPr>
          <p:cNvGrpSpPr>
            <a:grpSpLocks noChangeAspect="1"/>
          </p:cNvGrpSpPr>
          <p:nvPr/>
        </p:nvGrpSpPr>
        <p:grpSpPr bwMode="auto">
          <a:xfrm>
            <a:off x="10159629" y="2740040"/>
            <a:ext cx="1182688" cy="814388"/>
            <a:chOff x="562" y="1918"/>
            <a:chExt cx="745" cy="513"/>
          </a:xfrm>
        </p:grpSpPr>
        <p:pic>
          <p:nvPicPr>
            <p:cNvPr id="70" name="Picture 7">
              <a:extLst>
                <a:ext uri="{FF2B5EF4-FFF2-40B4-BE49-F238E27FC236}">
                  <a16:creationId xmlns:a16="http://schemas.microsoft.com/office/drawing/2014/main" id="{88FB0522-38DF-4C74-AFDB-19DE5B60E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 y="1942"/>
              <a:ext cx="309"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AutoShape 3">
              <a:extLst>
                <a:ext uri="{FF2B5EF4-FFF2-40B4-BE49-F238E27FC236}">
                  <a16:creationId xmlns:a16="http://schemas.microsoft.com/office/drawing/2014/main" id="{3C5CF2D0-9FD5-4894-833A-7EEE881E696E}"/>
                </a:ext>
              </a:extLst>
            </p:cNvPr>
            <p:cNvSpPr>
              <a:spLocks noChangeAspect="1" noChangeArrowheads="1" noTextEdit="1"/>
            </p:cNvSpPr>
            <p:nvPr/>
          </p:nvSpPr>
          <p:spPr bwMode="auto">
            <a:xfrm>
              <a:off x="562" y="1918"/>
              <a:ext cx="745"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5">
              <a:extLst>
                <a:ext uri="{FF2B5EF4-FFF2-40B4-BE49-F238E27FC236}">
                  <a16:creationId xmlns:a16="http://schemas.microsoft.com/office/drawing/2014/main" id="{4D5D7977-7309-42DC-8538-3A20EE7187C3}"/>
                </a:ext>
              </a:extLst>
            </p:cNvPr>
            <p:cNvSpPr>
              <a:spLocks noEditPoints="1"/>
            </p:cNvSpPr>
            <p:nvPr/>
          </p:nvSpPr>
          <p:spPr bwMode="auto">
            <a:xfrm>
              <a:off x="664" y="1928"/>
              <a:ext cx="520" cy="348"/>
            </a:xfrm>
            <a:custGeom>
              <a:avLst/>
              <a:gdLst>
                <a:gd name="T0" fmla="*/ 2794 w 2794"/>
                <a:gd name="T1" fmla="*/ 162 h 1863"/>
                <a:gd name="T2" fmla="*/ 2794 w 2794"/>
                <a:gd name="T3" fmla="*/ 1863 h 1863"/>
                <a:gd name="T4" fmla="*/ 0 w 2794"/>
                <a:gd name="T5" fmla="*/ 1863 h 1863"/>
                <a:gd name="T6" fmla="*/ 0 w 2794"/>
                <a:gd name="T7" fmla="*/ 162 h 1863"/>
                <a:gd name="T8" fmla="*/ 165 w 2794"/>
                <a:gd name="T9" fmla="*/ 0 h 1863"/>
                <a:gd name="T10" fmla="*/ 2630 w 2794"/>
                <a:gd name="T11" fmla="*/ 0 h 1863"/>
                <a:gd name="T12" fmla="*/ 2794 w 2794"/>
                <a:gd name="T13" fmla="*/ 162 h 1863"/>
                <a:gd name="T14" fmla="*/ 2548 w 2794"/>
                <a:gd name="T15" fmla="*/ 1620 h 1863"/>
                <a:gd name="T16" fmla="*/ 2548 w 2794"/>
                <a:gd name="T17" fmla="*/ 243 h 1863"/>
                <a:gd name="T18" fmla="*/ 247 w 2794"/>
                <a:gd name="T19" fmla="*/ 243 h 1863"/>
                <a:gd name="T20" fmla="*/ 247 w 2794"/>
                <a:gd name="T21" fmla="*/ 1620 h 1863"/>
                <a:gd name="T22" fmla="*/ 2548 w 2794"/>
                <a:gd name="T23" fmla="*/ 1620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4" h="1863">
                  <a:moveTo>
                    <a:pt x="2794" y="162"/>
                  </a:moveTo>
                  <a:lnTo>
                    <a:pt x="2794" y="1863"/>
                  </a:lnTo>
                  <a:lnTo>
                    <a:pt x="0" y="1863"/>
                  </a:lnTo>
                  <a:lnTo>
                    <a:pt x="0" y="162"/>
                  </a:lnTo>
                  <a:cubicBezTo>
                    <a:pt x="0" y="73"/>
                    <a:pt x="74" y="0"/>
                    <a:pt x="165" y="0"/>
                  </a:cubicBezTo>
                  <a:lnTo>
                    <a:pt x="2630" y="0"/>
                  </a:lnTo>
                  <a:cubicBezTo>
                    <a:pt x="2720" y="0"/>
                    <a:pt x="2794" y="73"/>
                    <a:pt x="2794" y="162"/>
                  </a:cubicBezTo>
                  <a:close/>
                  <a:moveTo>
                    <a:pt x="2548" y="1620"/>
                  </a:moveTo>
                  <a:lnTo>
                    <a:pt x="2548" y="243"/>
                  </a:lnTo>
                  <a:lnTo>
                    <a:pt x="247" y="243"/>
                  </a:lnTo>
                  <a:lnTo>
                    <a:pt x="247" y="1620"/>
                  </a:lnTo>
                  <a:lnTo>
                    <a:pt x="2548" y="16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3" name="Freeform 6">
              <a:extLst>
                <a:ext uri="{FF2B5EF4-FFF2-40B4-BE49-F238E27FC236}">
                  <a16:creationId xmlns:a16="http://schemas.microsoft.com/office/drawing/2014/main" id="{C00EDD9D-DACA-45EC-AF11-83F4163FAAF8}"/>
                </a:ext>
              </a:extLst>
            </p:cNvPr>
            <p:cNvSpPr>
              <a:spLocks/>
            </p:cNvSpPr>
            <p:nvPr/>
          </p:nvSpPr>
          <p:spPr bwMode="auto">
            <a:xfrm>
              <a:off x="572" y="2306"/>
              <a:ext cx="704" cy="45"/>
            </a:xfrm>
            <a:custGeom>
              <a:avLst/>
              <a:gdLst>
                <a:gd name="T0" fmla="*/ 2137 w 3780"/>
                <a:gd name="T1" fmla="*/ 0 h 243"/>
                <a:gd name="T2" fmla="*/ 3780 w 3780"/>
                <a:gd name="T3" fmla="*/ 0 h 243"/>
                <a:gd name="T4" fmla="*/ 3780 w 3780"/>
                <a:gd name="T5" fmla="*/ 81 h 243"/>
                <a:gd name="T6" fmla="*/ 3616 w 3780"/>
                <a:gd name="T7" fmla="*/ 243 h 243"/>
                <a:gd name="T8" fmla="*/ 165 w 3780"/>
                <a:gd name="T9" fmla="*/ 243 h 243"/>
                <a:gd name="T10" fmla="*/ 0 w 3780"/>
                <a:gd name="T11" fmla="*/ 81 h 243"/>
                <a:gd name="T12" fmla="*/ 0 w 3780"/>
                <a:gd name="T13" fmla="*/ 0 h 243"/>
                <a:gd name="T14" fmla="*/ 1644 w 3780"/>
                <a:gd name="T15" fmla="*/ 0 h 243"/>
                <a:gd name="T16" fmla="*/ 1644 w 3780"/>
                <a:gd name="T17" fmla="*/ 41 h 243"/>
                <a:gd name="T18" fmla="*/ 1685 w 3780"/>
                <a:gd name="T19" fmla="*/ 81 h 243"/>
                <a:gd name="T20" fmla="*/ 2096 w 3780"/>
                <a:gd name="T21" fmla="*/ 81 h 243"/>
                <a:gd name="T22" fmla="*/ 2137 w 3780"/>
                <a:gd name="T23" fmla="*/ 41 h 243"/>
                <a:gd name="T24" fmla="*/ 2137 w 3780"/>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0" h="243">
                  <a:moveTo>
                    <a:pt x="2137" y="0"/>
                  </a:moveTo>
                  <a:lnTo>
                    <a:pt x="3780" y="0"/>
                  </a:lnTo>
                  <a:lnTo>
                    <a:pt x="3780" y="81"/>
                  </a:lnTo>
                  <a:cubicBezTo>
                    <a:pt x="3780" y="170"/>
                    <a:pt x="3706" y="243"/>
                    <a:pt x="3616" y="243"/>
                  </a:cubicBezTo>
                  <a:lnTo>
                    <a:pt x="165" y="243"/>
                  </a:lnTo>
                  <a:cubicBezTo>
                    <a:pt x="74" y="243"/>
                    <a:pt x="0" y="170"/>
                    <a:pt x="0" y="81"/>
                  </a:cubicBezTo>
                  <a:lnTo>
                    <a:pt x="0" y="0"/>
                  </a:lnTo>
                  <a:lnTo>
                    <a:pt x="1644" y="0"/>
                  </a:lnTo>
                  <a:lnTo>
                    <a:pt x="1644" y="41"/>
                  </a:lnTo>
                  <a:cubicBezTo>
                    <a:pt x="1644" y="65"/>
                    <a:pt x="1660" y="81"/>
                    <a:pt x="1685" y="81"/>
                  </a:cubicBezTo>
                  <a:lnTo>
                    <a:pt x="2096" y="81"/>
                  </a:lnTo>
                  <a:cubicBezTo>
                    <a:pt x="2120" y="81"/>
                    <a:pt x="2137" y="65"/>
                    <a:pt x="2137" y="41"/>
                  </a:cubicBezTo>
                  <a:lnTo>
                    <a:pt x="213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32769" name="Connector: Curved 32768">
            <a:extLst>
              <a:ext uri="{FF2B5EF4-FFF2-40B4-BE49-F238E27FC236}">
                <a16:creationId xmlns:a16="http://schemas.microsoft.com/office/drawing/2014/main" id="{F90033EB-DA03-447B-83B6-7E45FBB92FDF}"/>
              </a:ext>
            </a:extLst>
          </p:cNvPr>
          <p:cNvCxnSpPr>
            <a:cxnSpLocks/>
          </p:cNvCxnSpPr>
          <p:nvPr/>
        </p:nvCxnSpPr>
        <p:spPr>
          <a:xfrm rot="5400000" flipH="1" flipV="1">
            <a:off x="8578189" y="2336034"/>
            <a:ext cx="712514" cy="312413"/>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771" name="Connector: Curved 32770">
            <a:extLst>
              <a:ext uri="{FF2B5EF4-FFF2-40B4-BE49-F238E27FC236}">
                <a16:creationId xmlns:a16="http://schemas.microsoft.com/office/drawing/2014/main" id="{13141F21-8312-4354-BC65-98244B342877}"/>
              </a:ext>
            </a:extLst>
          </p:cNvPr>
          <p:cNvCxnSpPr>
            <a:cxnSpLocks/>
          </p:cNvCxnSpPr>
          <p:nvPr/>
        </p:nvCxnSpPr>
        <p:spPr>
          <a:xfrm flipV="1">
            <a:off x="9083966" y="2279824"/>
            <a:ext cx="951272" cy="781358"/>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773" name="Connector: Curved 32772">
            <a:extLst>
              <a:ext uri="{FF2B5EF4-FFF2-40B4-BE49-F238E27FC236}">
                <a16:creationId xmlns:a16="http://schemas.microsoft.com/office/drawing/2014/main" id="{4CD3EFDD-5A31-48B0-87E5-24C2F75542E9}"/>
              </a:ext>
            </a:extLst>
          </p:cNvPr>
          <p:cNvCxnSpPr>
            <a:cxnSpLocks/>
            <a:endCxn id="71" idx="1"/>
          </p:cNvCxnSpPr>
          <p:nvPr/>
        </p:nvCxnSpPr>
        <p:spPr>
          <a:xfrm flipV="1">
            <a:off x="9126962" y="3147234"/>
            <a:ext cx="1032667" cy="155690"/>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776" name="Connector: Curved 32775">
            <a:extLst>
              <a:ext uri="{FF2B5EF4-FFF2-40B4-BE49-F238E27FC236}">
                <a16:creationId xmlns:a16="http://schemas.microsoft.com/office/drawing/2014/main" id="{07510762-975D-4890-A806-62684256448C}"/>
              </a:ext>
            </a:extLst>
          </p:cNvPr>
          <p:cNvCxnSpPr>
            <a:cxnSpLocks/>
          </p:cNvCxnSpPr>
          <p:nvPr/>
        </p:nvCxnSpPr>
        <p:spPr>
          <a:xfrm>
            <a:off x="9216133" y="3508585"/>
            <a:ext cx="975251" cy="488860"/>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Content Placeholder 1">
            <a:extLst>
              <a:ext uri="{FF2B5EF4-FFF2-40B4-BE49-F238E27FC236}">
                <a16:creationId xmlns:a16="http://schemas.microsoft.com/office/drawing/2014/main" id="{79626883-0D23-437B-B90E-9313945209EB}"/>
              </a:ext>
            </a:extLst>
          </p:cNvPr>
          <p:cNvSpPr txBox="1">
            <a:spLocks/>
          </p:cNvSpPr>
          <p:nvPr/>
        </p:nvSpPr>
        <p:spPr>
          <a:xfrm>
            <a:off x="7263888" y="1499731"/>
            <a:ext cx="1583281" cy="830997"/>
          </a:xfrm>
          <a:prstGeom prst="rect">
            <a:avLst/>
          </a:prstGeom>
        </p:spPr>
        <p:txBody>
          <a:bodyPr vert="horz" wrap="square" lIns="91440" tIns="45720" rIns="91440" bIns="45720" rtlCol="0">
            <a:spAutoFit/>
          </a:bodyPr>
          <a:lstStyle>
            <a:lvl1pPr marL="342900" indent="-342900" algn="l" defTabSz="457200" rtl="0" eaLnBrk="1" latinLnBrk="0" hangingPunct="1">
              <a:spcBef>
                <a:spcPct val="20000"/>
              </a:spcBef>
              <a:buClr>
                <a:schemeClr val="tx1">
                  <a:lumMod val="65000"/>
                </a:schemeClr>
              </a:buClr>
              <a:buFont typeface="Wingdings" charset="2"/>
              <a:buChar char="§"/>
              <a:defRPr sz="2400" kern="1200">
                <a:solidFill>
                  <a:schemeClr val="tx1">
                    <a:lumMod val="95000"/>
                  </a:schemeClr>
                </a:solidFill>
                <a:latin typeface="+mn-lt"/>
                <a:ea typeface="+mn-ea"/>
                <a:cs typeface="Arial Narrow"/>
              </a:defRPr>
            </a:lvl1pPr>
            <a:lvl2pPr marL="742950" indent="-285750" algn="l" defTabSz="457200" rtl="0" eaLnBrk="1" latinLnBrk="0" hangingPunct="1">
              <a:spcBef>
                <a:spcPct val="20000"/>
              </a:spcBef>
              <a:buClr>
                <a:schemeClr val="tx1">
                  <a:lumMod val="65000"/>
                </a:schemeClr>
              </a:buClr>
              <a:buFont typeface="Wingdings" charset="2"/>
              <a:buChar char="§"/>
              <a:defRPr sz="2000" kern="1200">
                <a:solidFill>
                  <a:schemeClr val="tx1">
                    <a:lumMod val="95000"/>
                  </a:schemeClr>
                </a:solidFill>
                <a:latin typeface="+mn-lt"/>
                <a:ea typeface="+mn-ea"/>
                <a:cs typeface="Arial Narrow"/>
              </a:defRPr>
            </a:lvl2pPr>
            <a:lvl3pPr marL="1143000" indent="-228600" algn="l" defTabSz="457200" rtl="0" eaLnBrk="1" latinLnBrk="0" hangingPunct="1">
              <a:spcBef>
                <a:spcPct val="20000"/>
              </a:spcBef>
              <a:buClr>
                <a:schemeClr val="tx1">
                  <a:lumMod val="65000"/>
                </a:schemeClr>
              </a:buClr>
              <a:buFont typeface="Wingdings" charset="2"/>
              <a:buChar char="§"/>
              <a:defRPr sz="1800" kern="1200">
                <a:solidFill>
                  <a:schemeClr val="tx1">
                    <a:lumMod val="95000"/>
                  </a:schemeClr>
                </a:solidFill>
                <a:latin typeface="+mn-lt"/>
                <a:ea typeface="+mn-ea"/>
                <a:cs typeface="Arial Narrow"/>
              </a:defRPr>
            </a:lvl3pPr>
            <a:lvl4pPr marL="16002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4pPr>
            <a:lvl5pPr marL="20574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prstClr val="white">
                  <a:lumMod val="65000"/>
                </a:prstClr>
              </a:buClr>
              <a:buFont typeface="Wingdings" charset="2"/>
              <a:buNone/>
            </a:pPr>
            <a:r>
              <a:rPr lang="en-US" sz="1600">
                <a:solidFill>
                  <a:srgbClr val="595959"/>
                </a:solidFill>
              </a:rPr>
              <a:t>Scale capacity across  geographies</a:t>
            </a:r>
          </a:p>
        </p:txBody>
      </p:sp>
      <p:sp>
        <p:nvSpPr>
          <p:cNvPr id="101" name="TextBox 100">
            <a:extLst>
              <a:ext uri="{FF2B5EF4-FFF2-40B4-BE49-F238E27FC236}">
                <a16:creationId xmlns:a16="http://schemas.microsoft.com/office/drawing/2014/main" id="{51C897CD-FC26-42D3-BEF4-EDFB1A825153}"/>
              </a:ext>
            </a:extLst>
          </p:cNvPr>
          <p:cNvSpPr txBox="1"/>
          <p:nvPr/>
        </p:nvSpPr>
        <p:spPr>
          <a:xfrm>
            <a:off x="7718450" y="991137"/>
            <a:ext cx="418704" cy="584775"/>
          </a:xfrm>
          <a:prstGeom prst="rect">
            <a:avLst/>
          </a:prstGeom>
          <a:noFill/>
        </p:spPr>
        <p:txBody>
          <a:bodyPr wrap="none" rtlCol="0">
            <a:spAutoFit/>
          </a:bodyPr>
          <a:lstStyle/>
          <a:p>
            <a:r>
              <a:rPr lang="en-US" sz="3200" b="1">
                <a:solidFill>
                  <a:schemeClr val="accent3"/>
                </a:solidFill>
              </a:rPr>
              <a:t>2</a:t>
            </a:r>
          </a:p>
        </p:txBody>
      </p:sp>
      <p:pic>
        <p:nvPicPr>
          <p:cNvPr id="4" name="Picture 3">
            <a:extLst>
              <a:ext uri="{FF2B5EF4-FFF2-40B4-BE49-F238E27FC236}">
                <a16:creationId xmlns:a16="http://schemas.microsoft.com/office/drawing/2014/main" id="{B284C86C-AB60-46D7-8624-A41AAF6F59C2}"/>
              </a:ext>
            </a:extLst>
          </p:cNvPr>
          <p:cNvPicPr>
            <a:picLocks noChangeAspect="1"/>
          </p:cNvPicPr>
          <p:nvPr/>
        </p:nvPicPr>
        <p:blipFill>
          <a:blip r:embed="rId5"/>
          <a:stretch>
            <a:fillRect/>
          </a:stretch>
        </p:blipFill>
        <p:spPr>
          <a:xfrm>
            <a:off x="7987127" y="2988948"/>
            <a:ext cx="1025938" cy="690944"/>
          </a:xfrm>
          <a:prstGeom prst="rect">
            <a:avLst/>
          </a:prstGeom>
        </p:spPr>
      </p:pic>
      <p:pic>
        <p:nvPicPr>
          <p:cNvPr id="124" name="Picture 6">
            <a:extLst>
              <a:ext uri="{FF2B5EF4-FFF2-40B4-BE49-F238E27FC236}">
                <a16:creationId xmlns:a16="http://schemas.microsoft.com/office/drawing/2014/main" id="{34B90B97-CF3E-49B7-B37B-B97198BDF19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56" t="4748" r="2783" b="6741"/>
          <a:stretch/>
        </p:blipFill>
        <p:spPr bwMode="auto">
          <a:xfrm>
            <a:off x="8054925" y="4268434"/>
            <a:ext cx="3578068" cy="21143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 name="Freeform: Shape 107">
            <a:extLst>
              <a:ext uri="{FF2B5EF4-FFF2-40B4-BE49-F238E27FC236}">
                <a16:creationId xmlns:a16="http://schemas.microsoft.com/office/drawing/2014/main" id="{726F5A6B-4F47-47E1-A59F-D30EB433DFC5}"/>
              </a:ext>
            </a:extLst>
          </p:cNvPr>
          <p:cNvSpPr/>
          <p:nvPr/>
        </p:nvSpPr>
        <p:spPr>
          <a:xfrm rot="6419099" flipV="1">
            <a:off x="8397462" y="3310565"/>
            <a:ext cx="471623" cy="45719"/>
          </a:xfrm>
          <a:custGeom>
            <a:avLst/>
            <a:gdLst>
              <a:gd name="connsiteX0" fmla="*/ 0 w 3125585"/>
              <a:gd name="connsiteY0" fmla="*/ 350072 h 738211"/>
              <a:gd name="connsiteX1" fmla="*/ 870065 w 3125585"/>
              <a:gd name="connsiteY1" fmla="*/ 12021 h 738211"/>
              <a:gd name="connsiteX2" fmla="*/ 2233352 w 3125585"/>
              <a:gd name="connsiteY2" fmla="*/ 732458 h 738211"/>
              <a:gd name="connsiteX3" fmla="*/ 3125585 w 3125585"/>
              <a:gd name="connsiteY3" fmla="*/ 394407 h 738211"/>
              <a:gd name="connsiteX0" fmla="*/ 0 w 3125585"/>
              <a:gd name="connsiteY0" fmla="*/ 350072 h 740979"/>
              <a:gd name="connsiteX1" fmla="*/ 870065 w 3125585"/>
              <a:gd name="connsiteY1" fmla="*/ 12021 h 740979"/>
              <a:gd name="connsiteX2" fmla="*/ 2233352 w 3125585"/>
              <a:gd name="connsiteY2" fmla="*/ 732458 h 740979"/>
              <a:gd name="connsiteX3" fmla="*/ 3125585 w 3125585"/>
              <a:gd name="connsiteY3" fmla="*/ 394407 h 740979"/>
              <a:gd name="connsiteX0" fmla="*/ 0 w 3196342"/>
              <a:gd name="connsiteY0" fmla="*/ 350072 h 741147"/>
              <a:gd name="connsiteX1" fmla="*/ 870065 w 3196342"/>
              <a:gd name="connsiteY1" fmla="*/ 12021 h 741147"/>
              <a:gd name="connsiteX2" fmla="*/ 2233352 w 3196342"/>
              <a:gd name="connsiteY2" fmla="*/ 732458 h 741147"/>
              <a:gd name="connsiteX3" fmla="*/ 3196342 w 3196342"/>
              <a:gd name="connsiteY3" fmla="*/ 397128 h 741147"/>
              <a:gd name="connsiteX0" fmla="*/ 0 w 3196342"/>
              <a:gd name="connsiteY0" fmla="*/ 88422 h 479497"/>
              <a:gd name="connsiteX1" fmla="*/ 932688 w 3196342"/>
              <a:gd name="connsiteY1" fmla="*/ 146663 h 479497"/>
              <a:gd name="connsiteX2" fmla="*/ 2233352 w 3196342"/>
              <a:gd name="connsiteY2" fmla="*/ 470808 h 479497"/>
              <a:gd name="connsiteX3" fmla="*/ 3196342 w 3196342"/>
              <a:gd name="connsiteY3" fmla="*/ 135478 h 479497"/>
              <a:gd name="connsiteX0" fmla="*/ 0 w 3196342"/>
              <a:gd name="connsiteY0" fmla="*/ 74859 h 153225"/>
              <a:gd name="connsiteX1" fmla="*/ 932688 w 3196342"/>
              <a:gd name="connsiteY1" fmla="*/ 133100 h 153225"/>
              <a:gd name="connsiteX2" fmla="*/ 2191603 w 3196342"/>
              <a:gd name="connsiteY2" fmla="*/ 21325 h 153225"/>
              <a:gd name="connsiteX3" fmla="*/ 3196342 w 3196342"/>
              <a:gd name="connsiteY3" fmla="*/ 121915 h 153225"/>
              <a:gd name="connsiteX0" fmla="*/ 0 w 3196342"/>
              <a:gd name="connsiteY0" fmla="*/ 74859 h 285337"/>
              <a:gd name="connsiteX1" fmla="*/ 932688 w 3196342"/>
              <a:gd name="connsiteY1" fmla="*/ 133100 h 285337"/>
              <a:gd name="connsiteX2" fmla="*/ 2191603 w 3196342"/>
              <a:gd name="connsiteY2" fmla="*/ 21325 h 285337"/>
              <a:gd name="connsiteX3" fmla="*/ 3196342 w 3196342"/>
              <a:gd name="connsiteY3" fmla="*/ 267224 h 285337"/>
              <a:gd name="connsiteX0" fmla="*/ 0 w 3196342"/>
              <a:gd name="connsiteY0" fmla="*/ 74859 h 310456"/>
              <a:gd name="connsiteX1" fmla="*/ 932688 w 3196342"/>
              <a:gd name="connsiteY1" fmla="*/ 133100 h 310456"/>
              <a:gd name="connsiteX2" fmla="*/ 2191603 w 3196342"/>
              <a:gd name="connsiteY2" fmla="*/ 21325 h 310456"/>
              <a:gd name="connsiteX3" fmla="*/ 3196342 w 3196342"/>
              <a:gd name="connsiteY3" fmla="*/ 293647 h 310456"/>
              <a:gd name="connsiteX0" fmla="*/ 0 w 3167807"/>
              <a:gd name="connsiteY0" fmla="*/ 74858 h 169546"/>
              <a:gd name="connsiteX1" fmla="*/ 932688 w 3167807"/>
              <a:gd name="connsiteY1" fmla="*/ 133099 h 169546"/>
              <a:gd name="connsiteX2" fmla="*/ 2191603 w 3167807"/>
              <a:gd name="connsiteY2" fmla="*/ 21324 h 169546"/>
              <a:gd name="connsiteX3" fmla="*/ 3167807 w 3167807"/>
              <a:gd name="connsiteY3" fmla="*/ 140913 h 169546"/>
              <a:gd name="connsiteX0" fmla="*/ 0 w 3167807"/>
              <a:gd name="connsiteY0" fmla="*/ 74858 h 140913"/>
              <a:gd name="connsiteX1" fmla="*/ 932688 w 3167807"/>
              <a:gd name="connsiteY1" fmla="*/ 133099 h 140913"/>
              <a:gd name="connsiteX2" fmla="*/ 2191603 w 3167807"/>
              <a:gd name="connsiteY2" fmla="*/ 21324 h 140913"/>
              <a:gd name="connsiteX3" fmla="*/ 3167807 w 3167807"/>
              <a:gd name="connsiteY3" fmla="*/ 140913 h 140913"/>
              <a:gd name="connsiteX0" fmla="*/ 0 w 3182076"/>
              <a:gd name="connsiteY0" fmla="*/ 150247 h 150247"/>
              <a:gd name="connsiteX1" fmla="*/ 946957 w 3182076"/>
              <a:gd name="connsiteY1" fmla="*/ 127349 h 150247"/>
              <a:gd name="connsiteX2" fmla="*/ 2205872 w 3182076"/>
              <a:gd name="connsiteY2" fmla="*/ 15574 h 150247"/>
              <a:gd name="connsiteX3" fmla="*/ 3182076 w 3182076"/>
              <a:gd name="connsiteY3" fmla="*/ 135163 h 150247"/>
              <a:gd name="connsiteX0" fmla="*/ 0 w 3182076"/>
              <a:gd name="connsiteY0" fmla="*/ 150247 h 174646"/>
              <a:gd name="connsiteX1" fmla="*/ 946957 w 3182076"/>
              <a:gd name="connsiteY1" fmla="*/ 127349 h 174646"/>
              <a:gd name="connsiteX2" fmla="*/ 2205872 w 3182076"/>
              <a:gd name="connsiteY2" fmla="*/ 15574 h 174646"/>
              <a:gd name="connsiteX3" fmla="*/ 3182076 w 3182076"/>
              <a:gd name="connsiteY3" fmla="*/ 135163 h 174646"/>
              <a:gd name="connsiteX0" fmla="*/ 0 w 3182076"/>
              <a:gd name="connsiteY0" fmla="*/ 134673 h 159072"/>
              <a:gd name="connsiteX1" fmla="*/ 946957 w 3182076"/>
              <a:gd name="connsiteY1" fmla="*/ 111775 h 159072"/>
              <a:gd name="connsiteX2" fmla="*/ 2205872 w 3182076"/>
              <a:gd name="connsiteY2" fmla="*/ 0 h 159072"/>
              <a:gd name="connsiteX3" fmla="*/ 3182076 w 3182076"/>
              <a:gd name="connsiteY3" fmla="*/ 119589 h 159072"/>
              <a:gd name="connsiteX0" fmla="*/ 0 w 3182076"/>
              <a:gd name="connsiteY0" fmla="*/ 135620 h 160019"/>
              <a:gd name="connsiteX1" fmla="*/ 946957 w 3182076"/>
              <a:gd name="connsiteY1" fmla="*/ 112722 h 160019"/>
              <a:gd name="connsiteX2" fmla="*/ 2205872 w 3182076"/>
              <a:gd name="connsiteY2" fmla="*/ 947 h 160019"/>
              <a:gd name="connsiteX3" fmla="*/ 3182076 w 3182076"/>
              <a:gd name="connsiteY3" fmla="*/ 120536 h 160019"/>
              <a:gd name="connsiteX0" fmla="*/ 0 w 3182076"/>
              <a:gd name="connsiteY0" fmla="*/ 135620 h 160019"/>
              <a:gd name="connsiteX1" fmla="*/ 946957 w 3182076"/>
              <a:gd name="connsiteY1" fmla="*/ 112722 h 160019"/>
              <a:gd name="connsiteX2" fmla="*/ 2205872 w 3182076"/>
              <a:gd name="connsiteY2" fmla="*/ 947 h 160019"/>
              <a:gd name="connsiteX3" fmla="*/ 3182076 w 3182076"/>
              <a:gd name="connsiteY3" fmla="*/ 120536 h 160019"/>
              <a:gd name="connsiteX0" fmla="*/ 0 w 3182076"/>
              <a:gd name="connsiteY0" fmla="*/ 135620 h 155153"/>
              <a:gd name="connsiteX1" fmla="*/ 946957 w 3182076"/>
              <a:gd name="connsiteY1" fmla="*/ 112722 h 155153"/>
              <a:gd name="connsiteX2" fmla="*/ 2205872 w 3182076"/>
              <a:gd name="connsiteY2" fmla="*/ 947 h 155153"/>
              <a:gd name="connsiteX3" fmla="*/ 3182076 w 3182076"/>
              <a:gd name="connsiteY3" fmla="*/ 120536 h 155153"/>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6790 h 172238"/>
              <a:gd name="connsiteX1" fmla="*/ 946957 w 3182076"/>
              <a:gd name="connsiteY1" fmla="*/ 113892 h 172238"/>
              <a:gd name="connsiteX2" fmla="*/ 2205872 w 3182076"/>
              <a:gd name="connsiteY2" fmla="*/ 2117 h 172238"/>
              <a:gd name="connsiteX3" fmla="*/ 3182076 w 3182076"/>
              <a:gd name="connsiteY3" fmla="*/ 121706 h 172238"/>
              <a:gd name="connsiteX0" fmla="*/ 0 w 3182076"/>
              <a:gd name="connsiteY0" fmla="*/ 136790 h 155028"/>
              <a:gd name="connsiteX1" fmla="*/ 1603264 w 3182076"/>
              <a:gd name="connsiteY1" fmla="*/ 39912 h 155028"/>
              <a:gd name="connsiteX2" fmla="*/ 2205872 w 3182076"/>
              <a:gd name="connsiteY2" fmla="*/ 2117 h 155028"/>
              <a:gd name="connsiteX3" fmla="*/ 3182076 w 3182076"/>
              <a:gd name="connsiteY3" fmla="*/ 121706 h 155028"/>
              <a:gd name="connsiteX0" fmla="*/ 0 w 3182076"/>
              <a:gd name="connsiteY0" fmla="*/ 96947 h 109717"/>
              <a:gd name="connsiteX1" fmla="*/ 1603264 w 3182076"/>
              <a:gd name="connsiteY1" fmla="*/ 69 h 109717"/>
              <a:gd name="connsiteX2" fmla="*/ 3182076 w 3182076"/>
              <a:gd name="connsiteY2" fmla="*/ 81863 h 109717"/>
              <a:gd name="connsiteX0" fmla="*/ 0 w 3182076"/>
              <a:gd name="connsiteY0" fmla="*/ 118491 h 137804"/>
              <a:gd name="connsiteX1" fmla="*/ 1603264 w 3182076"/>
              <a:gd name="connsiteY1" fmla="*/ 21613 h 137804"/>
              <a:gd name="connsiteX2" fmla="*/ 3182076 w 3182076"/>
              <a:gd name="connsiteY2" fmla="*/ 103407 h 137804"/>
              <a:gd name="connsiteX0" fmla="*/ 0 w 3182076"/>
              <a:gd name="connsiteY0" fmla="*/ 118491 h 118491"/>
              <a:gd name="connsiteX1" fmla="*/ 1603264 w 3182076"/>
              <a:gd name="connsiteY1" fmla="*/ 21613 h 118491"/>
              <a:gd name="connsiteX2" fmla="*/ 3182076 w 3182076"/>
              <a:gd name="connsiteY2" fmla="*/ 103407 h 118491"/>
              <a:gd name="connsiteX0" fmla="*/ 0 w 3182076"/>
              <a:gd name="connsiteY0" fmla="*/ 118491 h 155002"/>
              <a:gd name="connsiteX1" fmla="*/ 1603264 w 3182076"/>
              <a:gd name="connsiteY1" fmla="*/ 21613 h 155002"/>
              <a:gd name="connsiteX2" fmla="*/ 3182076 w 3182076"/>
              <a:gd name="connsiteY2" fmla="*/ 103407 h 155002"/>
              <a:gd name="connsiteX0" fmla="*/ 0 w 3182076"/>
              <a:gd name="connsiteY0" fmla="*/ 118491 h 132918"/>
              <a:gd name="connsiteX1" fmla="*/ 1603264 w 3182076"/>
              <a:gd name="connsiteY1" fmla="*/ 21613 h 132918"/>
              <a:gd name="connsiteX2" fmla="*/ 3182076 w 3182076"/>
              <a:gd name="connsiteY2" fmla="*/ 103407 h 132918"/>
              <a:gd name="connsiteX0" fmla="*/ 0 w 3182076"/>
              <a:gd name="connsiteY0" fmla="*/ 121209 h 135636"/>
              <a:gd name="connsiteX1" fmla="*/ 1603264 w 3182076"/>
              <a:gd name="connsiteY1" fmla="*/ 24331 h 135636"/>
              <a:gd name="connsiteX2" fmla="*/ 3182076 w 3182076"/>
              <a:gd name="connsiteY2" fmla="*/ 106125 h 135636"/>
              <a:gd name="connsiteX0" fmla="*/ 0 w 3182076"/>
              <a:gd name="connsiteY0" fmla="*/ 121209 h 135636"/>
              <a:gd name="connsiteX1" fmla="*/ 1603264 w 3182076"/>
              <a:gd name="connsiteY1" fmla="*/ 24331 h 135636"/>
              <a:gd name="connsiteX2" fmla="*/ 3182076 w 3182076"/>
              <a:gd name="connsiteY2" fmla="*/ 106125 h 135636"/>
              <a:gd name="connsiteX0" fmla="*/ 0 w 3182076"/>
              <a:gd name="connsiteY0" fmla="*/ 77067 h 103075"/>
              <a:gd name="connsiteX1" fmla="*/ 1603264 w 3182076"/>
              <a:gd name="connsiteY1" fmla="*/ 35077 h 103075"/>
              <a:gd name="connsiteX2" fmla="*/ 3182076 w 3182076"/>
              <a:gd name="connsiteY2" fmla="*/ 61983 h 103075"/>
              <a:gd name="connsiteX0" fmla="*/ 0 w 3174940"/>
              <a:gd name="connsiteY0" fmla="*/ 7036 h 27747"/>
              <a:gd name="connsiteX1" fmla="*/ 1596128 w 3174940"/>
              <a:gd name="connsiteY1" fmla="*/ 842 h 27747"/>
              <a:gd name="connsiteX2" fmla="*/ 3174940 w 3174940"/>
              <a:gd name="connsiteY2" fmla="*/ 27748 h 27747"/>
              <a:gd name="connsiteX0" fmla="*/ 0 w 3174940"/>
              <a:gd name="connsiteY0" fmla="*/ 54521 h 108543"/>
              <a:gd name="connsiteX1" fmla="*/ 1596128 w 3174940"/>
              <a:gd name="connsiteY1" fmla="*/ 48327 h 108543"/>
              <a:gd name="connsiteX2" fmla="*/ 3174940 w 3174940"/>
              <a:gd name="connsiteY2" fmla="*/ 75233 h 108543"/>
            </a:gdLst>
            <a:ahLst/>
            <a:cxnLst>
              <a:cxn ang="0">
                <a:pos x="connsiteX0" y="connsiteY0"/>
              </a:cxn>
              <a:cxn ang="0">
                <a:pos x="connsiteX1" y="connsiteY1"/>
              </a:cxn>
              <a:cxn ang="0">
                <a:pos x="connsiteX2" y="connsiteY2"/>
              </a:cxn>
            </a:cxnLst>
            <a:rect l="l" t="t" r="r" b="b"/>
            <a:pathLst>
              <a:path w="3174940" h="108543">
                <a:moveTo>
                  <a:pt x="0" y="54521"/>
                </a:moveTo>
                <a:cubicBezTo>
                  <a:pt x="612743" y="99436"/>
                  <a:pt x="1052702" y="152265"/>
                  <a:pt x="1596128" y="48327"/>
                </a:cubicBezTo>
                <a:cubicBezTo>
                  <a:pt x="2139554" y="-55611"/>
                  <a:pt x="2838888" y="34328"/>
                  <a:pt x="3174940" y="75233"/>
                </a:cubicBezTo>
              </a:path>
            </a:pathLst>
          </a:custGeom>
          <a:noFill/>
          <a:ln w="28575">
            <a:solidFill>
              <a:schemeClr val="accent3"/>
            </a:solidFill>
            <a:headEnd type="arrow" w="med" len="med"/>
            <a:tailEnd type="arrow" w="med" len="med"/>
          </a:ln>
          <a:effectLst>
            <a:softEdge rad="12700"/>
          </a:effectLst>
          <a:scene3d>
            <a:camera prst="orthographicFront"/>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77">
            <a:extLst>
              <a:ext uri="{FF2B5EF4-FFF2-40B4-BE49-F238E27FC236}">
                <a16:creationId xmlns:a16="http://schemas.microsoft.com/office/drawing/2014/main" id="{0ED07560-22A6-4851-8948-9C93C49D35AA}"/>
              </a:ext>
            </a:extLst>
          </p:cNvPr>
          <p:cNvSpPr/>
          <p:nvPr/>
        </p:nvSpPr>
        <p:spPr>
          <a:xfrm>
            <a:off x="457149" y="997523"/>
            <a:ext cx="5179146" cy="4562760"/>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grpSp>
        <p:nvGrpSpPr>
          <p:cNvPr id="45" name="Group 4">
            <a:extLst>
              <a:ext uri="{FF2B5EF4-FFF2-40B4-BE49-F238E27FC236}">
                <a16:creationId xmlns:a16="http://schemas.microsoft.com/office/drawing/2014/main" id="{4EE7C913-6964-41A0-B08C-ECF0FBF54071}"/>
              </a:ext>
            </a:extLst>
          </p:cNvPr>
          <p:cNvGrpSpPr>
            <a:grpSpLocks noChangeAspect="1"/>
          </p:cNvGrpSpPr>
          <p:nvPr/>
        </p:nvGrpSpPr>
        <p:grpSpPr bwMode="auto">
          <a:xfrm>
            <a:off x="1252757" y="3842049"/>
            <a:ext cx="1182688" cy="814388"/>
            <a:chOff x="562" y="1918"/>
            <a:chExt cx="745" cy="513"/>
          </a:xfrm>
        </p:grpSpPr>
        <p:pic>
          <p:nvPicPr>
            <p:cNvPr id="46" name="Picture 7">
              <a:extLst>
                <a:ext uri="{FF2B5EF4-FFF2-40B4-BE49-F238E27FC236}">
                  <a16:creationId xmlns:a16="http://schemas.microsoft.com/office/drawing/2014/main" id="{F29D49B6-56D1-4FF4-ABE9-C28F924E8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 y="1942"/>
              <a:ext cx="309"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AutoShape 3">
              <a:extLst>
                <a:ext uri="{FF2B5EF4-FFF2-40B4-BE49-F238E27FC236}">
                  <a16:creationId xmlns:a16="http://schemas.microsoft.com/office/drawing/2014/main" id="{F0D45319-72AC-4486-9CDD-50E5A1166C3B}"/>
                </a:ext>
              </a:extLst>
            </p:cNvPr>
            <p:cNvSpPr>
              <a:spLocks noChangeAspect="1" noChangeArrowheads="1" noTextEdit="1"/>
            </p:cNvSpPr>
            <p:nvPr/>
          </p:nvSpPr>
          <p:spPr bwMode="auto">
            <a:xfrm>
              <a:off x="562" y="1918"/>
              <a:ext cx="745"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5">
              <a:extLst>
                <a:ext uri="{FF2B5EF4-FFF2-40B4-BE49-F238E27FC236}">
                  <a16:creationId xmlns:a16="http://schemas.microsoft.com/office/drawing/2014/main" id="{BC7CAD9B-31DD-4B9F-A9EA-E8666F4824CE}"/>
                </a:ext>
              </a:extLst>
            </p:cNvPr>
            <p:cNvSpPr>
              <a:spLocks noEditPoints="1"/>
            </p:cNvSpPr>
            <p:nvPr/>
          </p:nvSpPr>
          <p:spPr bwMode="auto">
            <a:xfrm>
              <a:off x="664" y="1928"/>
              <a:ext cx="520" cy="348"/>
            </a:xfrm>
            <a:custGeom>
              <a:avLst/>
              <a:gdLst>
                <a:gd name="T0" fmla="*/ 2794 w 2794"/>
                <a:gd name="T1" fmla="*/ 162 h 1863"/>
                <a:gd name="T2" fmla="*/ 2794 w 2794"/>
                <a:gd name="T3" fmla="*/ 1863 h 1863"/>
                <a:gd name="T4" fmla="*/ 0 w 2794"/>
                <a:gd name="T5" fmla="*/ 1863 h 1863"/>
                <a:gd name="T6" fmla="*/ 0 w 2794"/>
                <a:gd name="T7" fmla="*/ 162 h 1863"/>
                <a:gd name="T8" fmla="*/ 165 w 2794"/>
                <a:gd name="T9" fmla="*/ 0 h 1863"/>
                <a:gd name="T10" fmla="*/ 2630 w 2794"/>
                <a:gd name="T11" fmla="*/ 0 h 1863"/>
                <a:gd name="T12" fmla="*/ 2794 w 2794"/>
                <a:gd name="T13" fmla="*/ 162 h 1863"/>
                <a:gd name="T14" fmla="*/ 2548 w 2794"/>
                <a:gd name="T15" fmla="*/ 1620 h 1863"/>
                <a:gd name="T16" fmla="*/ 2548 w 2794"/>
                <a:gd name="T17" fmla="*/ 243 h 1863"/>
                <a:gd name="T18" fmla="*/ 247 w 2794"/>
                <a:gd name="T19" fmla="*/ 243 h 1863"/>
                <a:gd name="T20" fmla="*/ 247 w 2794"/>
                <a:gd name="T21" fmla="*/ 1620 h 1863"/>
                <a:gd name="T22" fmla="*/ 2548 w 2794"/>
                <a:gd name="T23" fmla="*/ 1620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4" h="1863">
                  <a:moveTo>
                    <a:pt x="2794" y="162"/>
                  </a:moveTo>
                  <a:lnTo>
                    <a:pt x="2794" y="1863"/>
                  </a:lnTo>
                  <a:lnTo>
                    <a:pt x="0" y="1863"/>
                  </a:lnTo>
                  <a:lnTo>
                    <a:pt x="0" y="162"/>
                  </a:lnTo>
                  <a:cubicBezTo>
                    <a:pt x="0" y="73"/>
                    <a:pt x="74" y="0"/>
                    <a:pt x="165" y="0"/>
                  </a:cubicBezTo>
                  <a:lnTo>
                    <a:pt x="2630" y="0"/>
                  </a:lnTo>
                  <a:cubicBezTo>
                    <a:pt x="2720" y="0"/>
                    <a:pt x="2794" y="73"/>
                    <a:pt x="2794" y="162"/>
                  </a:cubicBezTo>
                  <a:close/>
                  <a:moveTo>
                    <a:pt x="2548" y="1620"/>
                  </a:moveTo>
                  <a:lnTo>
                    <a:pt x="2548" y="243"/>
                  </a:lnTo>
                  <a:lnTo>
                    <a:pt x="247" y="243"/>
                  </a:lnTo>
                  <a:lnTo>
                    <a:pt x="247" y="1620"/>
                  </a:lnTo>
                  <a:lnTo>
                    <a:pt x="2548" y="16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6">
              <a:extLst>
                <a:ext uri="{FF2B5EF4-FFF2-40B4-BE49-F238E27FC236}">
                  <a16:creationId xmlns:a16="http://schemas.microsoft.com/office/drawing/2014/main" id="{12B89733-FF7E-43AF-A9C5-3D67A07CA5C5}"/>
                </a:ext>
              </a:extLst>
            </p:cNvPr>
            <p:cNvSpPr>
              <a:spLocks/>
            </p:cNvSpPr>
            <p:nvPr/>
          </p:nvSpPr>
          <p:spPr bwMode="auto">
            <a:xfrm>
              <a:off x="572" y="2306"/>
              <a:ext cx="704" cy="45"/>
            </a:xfrm>
            <a:custGeom>
              <a:avLst/>
              <a:gdLst>
                <a:gd name="T0" fmla="*/ 2137 w 3780"/>
                <a:gd name="T1" fmla="*/ 0 h 243"/>
                <a:gd name="T2" fmla="*/ 3780 w 3780"/>
                <a:gd name="T3" fmla="*/ 0 h 243"/>
                <a:gd name="T4" fmla="*/ 3780 w 3780"/>
                <a:gd name="T5" fmla="*/ 81 h 243"/>
                <a:gd name="T6" fmla="*/ 3616 w 3780"/>
                <a:gd name="T7" fmla="*/ 243 h 243"/>
                <a:gd name="T8" fmla="*/ 165 w 3780"/>
                <a:gd name="T9" fmla="*/ 243 h 243"/>
                <a:gd name="T10" fmla="*/ 0 w 3780"/>
                <a:gd name="T11" fmla="*/ 81 h 243"/>
                <a:gd name="T12" fmla="*/ 0 w 3780"/>
                <a:gd name="T13" fmla="*/ 0 h 243"/>
                <a:gd name="T14" fmla="*/ 1644 w 3780"/>
                <a:gd name="T15" fmla="*/ 0 h 243"/>
                <a:gd name="T16" fmla="*/ 1644 w 3780"/>
                <a:gd name="T17" fmla="*/ 41 h 243"/>
                <a:gd name="T18" fmla="*/ 1685 w 3780"/>
                <a:gd name="T19" fmla="*/ 81 h 243"/>
                <a:gd name="T20" fmla="*/ 2096 w 3780"/>
                <a:gd name="T21" fmla="*/ 81 h 243"/>
                <a:gd name="T22" fmla="*/ 2137 w 3780"/>
                <a:gd name="T23" fmla="*/ 41 h 243"/>
                <a:gd name="T24" fmla="*/ 2137 w 3780"/>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0" h="243">
                  <a:moveTo>
                    <a:pt x="2137" y="0"/>
                  </a:moveTo>
                  <a:lnTo>
                    <a:pt x="3780" y="0"/>
                  </a:lnTo>
                  <a:lnTo>
                    <a:pt x="3780" y="81"/>
                  </a:lnTo>
                  <a:cubicBezTo>
                    <a:pt x="3780" y="170"/>
                    <a:pt x="3706" y="243"/>
                    <a:pt x="3616" y="243"/>
                  </a:cubicBezTo>
                  <a:lnTo>
                    <a:pt x="165" y="243"/>
                  </a:lnTo>
                  <a:cubicBezTo>
                    <a:pt x="74" y="243"/>
                    <a:pt x="0" y="170"/>
                    <a:pt x="0" y="81"/>
                  </a:cubicBezTo>
                  <a:lnTo>
                    <a:pt x="0" y="0"/>
                  </a:lnTo>
                  <a:lnTo>
                    <a:pt x="1644" y="0"/>
                  </a:lnTo>
                  <a:lnTo>
                    <a:pt x="1644" y="41"/>
                  </a:lnTo>
                  <a:cubicBezTo>
                    <a:pt x="1644" y="65"/>
                    <a:pt x="1660" y="81"/>
                    <a:pt x="1685" y="81"/>
                  </a:cubicBezTo>
                  <a:lnTo>
                    <a:pt x="2096" y="81"/>
                  </a:lnTo>
                  <a:cubicBezTo>
                    <a:pt x="2120" y="81"/>
                    <a:pt x="2137" y="65"/>
                    <a:pt x="2137" y="41"/>
                  </a:cubicBezTo>
                  <a:lnTo>
                    <a:pt x="213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50" name="Picture 91">
            <a:extLst>
              <a:ext uri="{FF2B5EF4-FFF2-40B4-BE49-F238E27FC236}">
                <a16:creationId xmlns:a16="http://schemas.microsoft.com/office/drawing/2014/main" id="{3D977133-0D58-442D-8817-78DDB5DDC9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630" y="4373862"/>
            <a:ext cx="899827" cy="969043"/>
          </a:xfrm>
          <a:prstGeom prst="rect">
            <a:avLst/>
          </a:prstGeom>
        </p:spPr>
      </p:pic>
      <p:cxnSp>
        <p:nvCxnSpPr>
          <p:cNvPr id="51" name="Connector: Curved 50">
            <a:extLst>
              <a:ext uri="{FF2B5EF4-FFF2-40B4-BE49-F238E27FC236}">
                <a16:creationId xmlns:a16="http://schemas.microsoft.com/office/drawing/2014/main" id="{9F552B59-7B1A-4609-A44C-47B701FCABCA}"/>
              </a:ext>
            </a:extLst>
          </p:cNvPr>
          <p:cNvCxnSpPr/>
          <p:nvPr/>
        </p:nvCxnSpPr>
        <p:spPr>
          <a:xfrm rot="16200000" flipH="1">
            <a:off x="3120863" y="2206463"/>
            <a:ext cx="862884" cy="532015"/>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356DA0B7-625C-45AF-832C-327B365F3ECA}"/>
              </a:ext>
            </a:extLst>
          </p:cNvPr>
          <p:cNvCxnSpPr/>
          <p:nvPr/>
        </p:nvCxnSpPr>
        <p:spPr>
          <a:xfrm>
            <a:off x="2708196" y="2848495"/>
            <a:ext cx="694261" cy="326967"/>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0B1BC449-8C3E-495D-8B59-5CCEDAE48904}"/>
              </a:ext>
            </a:extLst>
          </p:cNvPr>
          <p:cNvCxnSpPr>
            <a:cxnSpLocks/>
          </p:cNvCxnSpPr>
          <p:nvPr/>
        </p:nvCxnSpPr>
        <p:spPr>
          <a:xfrm>
            <a:off x="2502630" y="3302924"/>
            <a:ext cx="899827" cy="12607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5907A510-745A-40ED-8FCF-943F7D6C9820}"/>
              </a:ext>
            </a:extLst>
          </p:cNvPr>
          <p:cNvCxnSpPr/>
          <p:nvPr/>
        </p:nvCxnSpPr>
        <p:spPr>
          <a:xfrm flipV="1">
            <a:off x="2560320" y="3682539"/>
            <a:ext cx="919942" cy="416883"/>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78861B96-7CB0-434B-9835-180DC0C9CB35}"/>
              </a:ext>
            </a:extLst>
          </p:cNvPr>
          <p:cNvCxnSpPr/>
          <p:nvPr/>
        </p:nvCxnSpPr>
        <p:spPr>
          <a:xfrm rot="5400000" flipH="1" flipV="1">
            <a:off x="3397673" y="3934317"/>
            <a:ext cx="650081" cy="302035"/>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0C23725C-BC69-438F-B056-931804F87BFB}"/>
              </a:ext>
            </a:extLst>
          </p:cNvPr>
          <p:cNvCxnSpPr/>
          <p:nvPr/>
        </p:nvCxnSpPr>
        <p:spPr>
          <a:xfrm rot="16200000" flipH="1">
            <a:off x="3120864" y="2206464"/>
            <a:ext cx="862884" cy="532015"/>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E573656D-25CE-4C4A-B2FB-1DC2615C392F}"/>
              </a:ext>
            </a:extLst>
          </p:cNvPr>
          <p:cNvCxnSpPr/>
          <p:nvPr/>
        </p:nvCxnSpPr>
        <p:spPr>
          <a:xfrm>
            <a:off x="2708197" y="2848496"/>
            <a:ext cx="694261" cy="326967"/>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D0859CD0-1D42-42D1-8073-FF4CC2F6AE27}"/>
              </a:ext>
            </a:extLst>
          </p:cNvPr>
          <p:cNvCxnSpPr>
            <a:cxnSpLocks/>
          </p:cNvCxnSpPr>
          <p:nvPr/>
        </p:nvCxnSpPr>
        <p:spPr>
          <a:xfrm>
            <a:off x="2502631" y="3302925"/>
            <a:ext cx="899827" cy="126076"/>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F89A6499-9677-4C98-AD4E-8DEE4D800347}"/>
              </a:ext>
            </a:extLst>
          </p:cNvPr>
          <p:cNvCxnSpPr/>
          <p:nvPr/>
        </p:nvCxnSpPr>
        <p:spPr>
          <a:xfrm flipV="1">
            <a:off x="2560321" y="3682540"/>
            <a:ext cx="919942" cy="416883"/>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94FB05E5-1949-42B1-AF2C-76F1FC16F3E8}"/>
              </a:ext>
            </a:extLst>
          </p:cNvPr>
          <p:cNvCxnSpPr/>
          <p:nvPr/>
        </p:nvCxnSpPr>
        <p:spPr>
          <a:xfrm rot="5400000" flipH="1" flipV="1">
            <a:off x="3397674" y="3934318"/>
            <a:ext cx="650081" cy="302035"/>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73BE9BD-EAD4-4EBC-9D99-0003416B73AD}"/>
              </a:ext>
            </a:extLst>
          </p:cNvPr>
          <p:cNvSpPr txBox="1"/>
          <p:nvPr/>
        </p:nvSpPr>
        <p:spPr>
          <a:xfrm>
            <a:off x="4466064" y="979441"/>
            <a:ext cx="351378" cy="584775"/>
          </a:xfrm>
          <a:prstGeom prst="rect">
            <a:avLst/>
          </a:prstGeom>
          <a:noFill/>
        </p:spPr>
        <p:txBody>
          <a:bodyPr wrap="none" rtlCol="0">
            <a:spAutoFit/>
          </a:bodyPr>
          <a:lstStyle/>
          <a:p>
            <a:r>
              <a:rPr lang="en-US" sz="3200" b="1">
                <a:solidFill>
                  <a:schemeClr val="accent3"/>
                </a:solidFill>
              </a:rPr>
              <a:t>1</a:t>
            </a:r>
          </a:p>
        </p:txBody>
      </p:sp>
      <p:pic>
        <p:nvPicPr>
          <p:cNvPr id="54" name="Picture 53">
            <a:extLst>
              <a:ext uri="{FF2B5EF4-FFF2-40B4-BE49-F238E27FC236}">
                <a16:creationId xmlns:a16="http://schemas.microsoft.com/office/drawing/2014/main" id="{002B20F5-9510-4778-8569-EEE0806E524E}"/>
              </a:ext>
            </a:extLst>
          </p:cNvPr>
          <p:cNvPicPr>
            <a:picLocks noChangeAspect="1"/>
          </p:cNvPicPr>
          <p:nvPr/>
        </p:nvPicPr>
        <p:blipFill>
          <a:blip r:embed="rId7"/>
          <a:stretch>
            <a:fillRect/>
          </a:stretch>
        </p:blipFill>
        <p:spPr>
          <a:xfrm>
            <a:off x="1975030" y="1256844"/>
            <a:ext cx="1404224" cy="533588"/>
          </a:xfrm>
          <a:prstGeom prst="rect">
            <a:avLst/>
          </a:prstGeom>
        </p:spPr>
      </p:pic>
      <p:pic>
        <p:nvPicPr>
          <p:cNvPr id="109" name="Picture 108">
            <a:extLst>
              <a:ext uri="{FF2B5EF4-FFF2-40B4-BE49-F238E27FC236}">
                <a16:creationId xmlns:a16="http://schemas.microsoft.com/office/drawing/2014/main" id="{655C525A-2914-4535-97B0-356E06EB8F96}"/>
              </a:ext>
            </a:extLst>
          </p:cNvPr>
          <p:cNvPicPr>
            <a:picLocks noChangeAspect="1"/>
          </p:cNvPicPr>
          <p:nvPr/>
        </p:nvPicPr>
        <p:blipFill>
          <a:blip r:embed="rId7"/>
          <a:stretch>
            <a:fillRect/>
          </a:stretch>
        </p:blipFill>
        <p:spPr>
          <a:xfrm>
            <a:off x="860850" y="1922649"/>
            <a:ext cx="1404224" cy="533588"/>
          </a:xfrm>
          <a:prstGeom prst="rect">
            <a:avLst/>
          </a:prstGeom>
        </p:spPr>
      </p:pic>
      <p:pic>
        <p:nvPicPr>
          <p:cNvPr id="2" name="Picture 1">
            <a:extLst>
              <a:ext uri="{FF2B5EF4-FFF2-40B4-BE49-F238E27FC236}">
                <a16:creationId xmlns:a16="http://schemas.microsoft.com/office/drawing/2014/main" id="{F777FAD5-798C-4727-985C-2BBEA06F1632}"/>
              </a:ext>
            </a:extLst>
          </p:cNvPr>
          <p:cNvPicPr>
            <a:picLocks noChangeAspect="1"/>
          </p:cNvPicPr>
          <p:nvPr/>
        </p:nvPicPr>
        <p:blipFill>
          <a:blip r:embed="rId8"/>
          <a:stretch>
            <a:fillRect/>
          </a:stretch>
        </p:blipFill>
        <p:spPr>
          <a:xfrm>
            <a:off x="3612104" y="2999089"/>
            <a:ext cx="1029513" cy="693352"/>
          </a:xfrm>
          <a:prstGeom prst="rect">
            <a:avLst/>
          </a:prstGeom>
        </p:spPr>
      </p:pic>
      <p:sp>
        <p:nvSpPr>
          <p:cNvPr id="97" name="Content Placeholder 1">
            <a:extLst>
              <a:ext uri="{FF2B5EF4-FFF2-40B4-BE49-F238E27FC236}">
                <a16:creationId xmlns:a16="http://schemas.microsoft.com/office/drawing/2014/main" id="{203307CE-51F2-40CE-ADAD-5A40FCE8C022}"/>
              </a:ext>
            </a:extLst>
          </p:cNvPr>
          <p:cNvSpPr txBox="1">
            <a:spLocks/>
          </p:cNvSpPr>
          <p:nvPr/>
        </p:nvSpPr>
        <p:spPr>
          <a:xfrm>
            <a:off x="3904820" y="1487638"/>
            <a:ext cx="1824703" cy="830997"/>
          </a:xfrm>
          <a:prstGeom prst="rect">
            <a:avLst/>
          </a:prstGeom>
        </p:spPr>
        <p:txBody>
          <a:bodyPr vert="horz" wrap="square" lIns="91440" tIns="45720" rIns="91440" bIns="45720" rtlCol="0">
            <a:spAutoFit/>
          </a:bodyPr>
          <a:lstStyle>
            <a:lvl1pPr marL="342900" indent="-342900" algn="l" defTabSz="457200" rtl="0" eaLnBrk="1" latinLnBrk="0" hangingPunct="1">
              <a:spcBef>
                <a:spcPct val="20000"/>
              </a:spcBef>
              <a:buClr>
                <a:schemeClr val="tx1">
                  <a:lumMod val="65000"/>
                </a:schemeClr>
              </a:buClr>
              <a:buFont typeface="Wingdings" charset="2"/>
              <a:buChar char="§"/>
              <a:defRPr sz="2400" kern="1200">
                <a:solidFill>
                  <a:schemeClr val="tx1">
                    <a:lumMod val="95000"/>
                  </a:schemeClr>
                </a:solidFill>
                <a:latin typeface="+mn-lt"/>
                <a:ea typeface="+mn-ea"/>
                <a:cs typeface="Arial Narrow"/>
              </a:defRPr>
            </a:lvl1pPr>
            <a:lvl2pPr marL="742950" indent="-285750" algn="l" defTabSz="457200" rtl="0" eaLnBrk="1" latinLnBrk="0" hangingPunct="1">
              <a:spcBef>
                <a:spcPct val="20000"/>
              </a:spcBef>
              <a:buClr>
                <a:schemeClr val="tx1">
                  <a:lumMod val="65000"/>
                </a:schemeClr>
              </a:buClr>
              <a:buFont typeface="Wingdings" charset="2"/>
              <a:buChar char="§"/>
              <a:defRPr sz="2000" kern="1200">
                <a:solidFill>
                  <a:schemeClr val="tx1">
                    <a:lumMod val="95000"/>
                  </a:schemeClr>
                </a:solidFill>
                <a:latin typeface="+mn-lt"/>
                <a:ea typeface="+mn-ea"/>
                <a:cs typeface="Arial Narrow"/>
              </a:defRPr>
            </a:lvl2pPr>
            <a:lvl3pPr marL="1143000" indent="-228600" algn="l" defTabSz="457200" rtl="0" eaLnBrk="1" latinLnBrk="0" hangingPunct="1">
              <a:spcBef>
                <a:spcPct val="20000"/>
              </a:spcBef>
              <a:buClr>
                <a:schemeClr val="tx1">
                  <a:lumMod val="65000"/>
                </a:schemeClr>
              </a:buClr>
              <a:buFont typeface="Wingdings" charset="2"/>
              <a:buChar char="§"/>
              <a:defRPr sz="1800" kern="1200">
                <a:solidFill>
                  <a:schemeClr val="tx1">
                    <a:lumMod val="95000"/>
                  </a:schemeClr>
                </a:solidFill>
                <a:latin typeface="+mn-lt"/>
                <a:ea typeface="+mn-ea"/>
                <a:cs typeface="Arial Narrow"/>
              </a:defRPr>
            </a:lvl3pPr>
            <a:lvl4pPr marL="16002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4pPr>
            <a:lvl5pPr marL="20574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prstClr val="white">
                  <a:lumMod val="65000"/>
                </a:prstClr>
              </a:buClr>
              <a:buFont typeface="Wingdings" charset="2"/>
              <a:buNone/>
            </a:pPr>
            <a:r>
              <a:rPr lang="en-US" sz="1600">
                <a:solidFill>
                  <a:srgbClr val="595959"/>
                </a:solidFill>
              </a:rPr>
              <a:t>Scale capacity across multiple physical servers</a:t>
            </a:r>
          </a:p>
        </p:txBody>
      </p:sp>
      <p:sp>
        <p:nvSpPr>
          <p:cNvPr id="107" name="Freeform: Shape 106">
            <a:extLst>
              <a:ext uri="{FF2B5EF4-FFF2-40B4-BE49-F238E27FC236}">
                <a16:creationId xmlns:a16="http://schemas.microsoft.com/office/drawing/2014/main" id="{3DD64C78-AA70-471A-9A1F-44DB76F08761}"/>
              </a:ext>
            </a:extLst>
          </p:cNvPr>
          <p:cNvSpPr/>
          <p:nvPr/>
        </p:nvSpPr>
        <p:spPr>
          <a:xfrm rot="6419099" flipV="1">
            <a:off x="4021431" y="3330239"/>
            <a:ext cx="471623" cy="45719"/>
          </a:xfrm>
          <a:custGeom>
            <a:avLst/>
            <a:gdLst>
              <a:gd name="connsiteX0" fmla="*/ 0 w 3125585"/>
              <a:gd name="connsiteY0" fmla="*/ 350072 h 738211"/>
              <a:gd name="connsiteX1" fmla="*/ 870065 w 3125585"/>
              <a:gd name="connsiteY1" fmla="*/ 12021 h 738211"/>
              <a:gd name="connsiteX2" fmla="*/ 2233352 w 3125585"/>
              <a:gd name="connsiteY2" fmla="*/ 732458 h 738211"/>
              <a:gd name="connsiteX3" fmla="*/ 3125585 w 3125585"/>
              <a:gd name="connsiteY3" fmla="*/ 394407 h 738211"/>
              <a:gd name="connsiteX0" fmla="*/ 0 w 3125585"/>
              <a:gd name="connsiteY0" fmla="*/ 350072 h 740979"/>
              <a:gd name="connsiteX1" fmla="*/ 870065 w 3125585"/>
              <a:gd name="connsiteY1" fmla="*/ 12021 h 740979"/>
              <a:gd name="connsiteX2" fmla="*/ 2233352 w 3125585"/>
              <a:gd name="connsiteY2" fmla="*/ 732458 h 740979"/>
              <a:gd name="connsiteX3" fmla="*/ 3125585 w 3125585"/>
              <a:gd name="connsiteY3" fmla="*/ 394407 h 740979"/>
              <a:gd name="connsiteX0" fmla="*/ 0 w 3196342"/>
              <a:gd name="connsiteY0" fmla="*/ 350072 h 741147"/>
              <a:gd name="connsiteX1" fmla="*/ 870065 w 3196342"/>
              <a:gd name="connsiteY1" fmla="*/ 12021 h 741147"/>
              <a:gd name="connsiteX2" fmla="*/ 2233352 w 3196342"/>
              <a:gd name="connsiteY2" fmla="*/ 732458 h 741147"/>
              <a:gd name="connsiteX3" fmla="*/ 3196342 w 3196342"/>
              <a:gd name="connsiteY3" fmla="*/ 397128 h 741147"/>
              <a:gd name="connsiteX0" fmla="*/ 0 w 3196342"/>
              <a:gd name="connsiteY0" fmla="*/ 88422 h 479497"/>
              <a:gd name="connsiteX1" fmla="*/ 932688 w 3196342"/>
              <a:gd name="connsiteY1" fmla="*/ 146663 h 479497"/>
              <a:gd name="connsiteX2" fmla="*/ 2233352 w 3196342"/>
              <a:gd name="connsiteY2" fmla="*/ 470808 h 479497"/>
              <a:gd name="connsiteX3" fmla="*/ 3196342 w 3196342"/>
              <a:gd name="connsiteY3" fmla="*/ 135478 h 479497"/>
              <a:gd name="connsiteX0" fmla="*/ 0 w 3196342"/>
              <a:gd name="connsiteY0" fmla="*/ 74859 h 153225"/>
              <a:gd name="connsiteX1" fmla="*/ 932688 w 3196342"/>
              <a:gd name="connsiteY1" fmla="*/ 133100 h 153225"/>
              <a:gd name="connsiteX2" fmla="*/ 2191603 w 3196342"/>
              <a:gd name="connsiteY2" fmla="*/ 21325 h 153225"/>
              <a:gd name="connsiteX3" fmla="*/ 3196342 w 3196342"/>
              <a:gd name="connsiteY3" fmla="*/ 121915 h 153225"/>
              <a:gd name="connsiteX0" fmla="*/ 0 w 3196342"/>
              <a:gd name="connsiteY0" fmla="*/ 74859 h 285337"/>
              <a:gd name="connsiteX1" fmla="*/ 932688 w 3196342"/>
              <a:gd name="connsiteY1" fmla="*/ 133100 h 285337"/>
              <a:gd name="connsiteX2" fmla="*/ 2191603 w 3196342"/>
              <a:gd name="connsiteY2" fmla="*/ 21325 h 285337"/>
              <a:gd name="connsiteX3" fmla="*/ 3196342 w 3196342"/>
              <a:gd name="connsiteY3" fmla="*/ 267224 h 285337"/>
              <a:gd name="connsiteX0" fmla="*/ 0 w 3196342"/>
              <a:gd name="connsiteY0" fmla="*/ 74859 h 310456"/>
              <a:gd name="connsiteX1" fmla="*/ 932688 w 3196342"/>
              <a:gd name="connsiteY1" fmla="*/ 133100 h 310456"/>
              <a:gd name="connsiteX2" fmla="*/ 2191603 w 3196342"/>
              <a:gd name="connsiteY2" fmla="*/ 21325 h 310456"/>
              <a:gd name="connsiteX3" fmla="*/ 3196342 w 3196342"/>
              <a:gd name="connsiteY3" fmla="*/ 293647 h 310456"/>
              <a:gd name="connsiteX0" fmla="*/ 0 w 3167807"/>
              <a:gd name="connsiteY0" fmla="*/ 74858 h 169546"/>
              <a:gd name="connsiteX1" fmla="*/ 932688 w 3167807"/>
              <a:gd name="connsiteY1" fmla="*/ 133099 h 169546"/>
              <a:gd name="connsiteX2" fmla="*/ 2191603 w 3167807"/>
              <a:gd name="connsiteY2" fmla="*/ 21324 h 169546"/>
              <a:gd name="connsiteX3" fmla="*/ 3167807 w 3167807"/>
              <a:gd name="connsiteY3" fmla="*/ 140913 h 169546"/>
              <a:gd name="connsiteX0" fmla="*/ 0 w 3167807"/>
              <a:gd name="connsiteY0" fmla="*/ 74858 h 140913"/>
              <a:gd name="connsiteX1" fmla="*/ 932688 w 3167807"/>
              <a:gd name="connsiteY1" fmla="*/ 133099 h 140913"/>
              <a:gd name="connsiteX2" fmla="*/ 2191603 w 3167807"/>
              <a:gd name="connsiteY2" fmla="*/ 21324 h 140913"/>
              <a:gd name="connsiteX3" fmla="*/ 3167807 w 3167807"/>
              <a:gd name="connsiteY3" fmla="*/ 140913 h 140913"/>
              <a:gd name="connsiteX0" fmla="*/ 0 w 3182076"/>
              <a:gd name="connsiteY0" fmla="*/ 150247 h 150247"/>
              <a:gd name="connsiteX1" fmla="*/ 946957 w 3182076"/>
              <a:gd name="connsiteY1" fmla="*/ 127349 h 150247"/>
              <a:gd name="connsiteX2" fmla="*/ 2205872 w 3182076"/>
              <a:gd name="connsiteY2" fmla="*/ 15574 h 150247"/>
              <a:gd name="connsiteX3" fmla="*/ 3182076 w 3182076"/>
              <a:gd name="connsiteY3" fmla="*/ 135163 h 150247"/>
              <a:gd name="connsiteX0" fmla="*/ 0 w 3182076"/>
              <a:gd name="connsiteY0" fmla="*/ 150247 h 174646"/>
              <a:gd name="connsiteX1" fmla="*/ 946957 w 3182076"/>
              <a:gd name="connsiteY1" fmla="*/ 127349 h 174646"/>
              <a:gd name="connsiteX2" fmla="*/ 2205872 w 3182076"/>
              <a:gd name="connsiteY2" fmla="*/ 15574 h 174646"/>
              <a:gd name="connsiteX3" fmla="*/ 3182076 w 3182076"/>
              <a:gd name="connsiteY3" fmla="*/ 135163 h 174646"/>
              <a:gd name="connsiteX0" fmla="*/ 0 w 3182076"/>
              <a:gd name="connsiteY0" fmla="*/ 134673 h 159072"/>
              <a:gd name="connsiteX1" fmla="*/ 946957 w 3182076"/>
              <a:gd name="connsiteY1" fmla="*/ 111775 h 159072"/>
              <a:gd name="connsiteX2" fmla="*/ 2205872 w 3182076"/>
              <a:gd name="connsiteY2" fmla="*/ 0 h 159072"/>
              <a:gd name="connsiteX3" fmla="*/ 3182076 w 3182076"/>
              <a:gd name="connsiteY3" fmla="*/ 119589 h 159072"/>
              <a:gd name="connsiteX0" fmla="*/ 0 w 3182076"/>
              <a:gd name="connsiteY0" fmla="*/ 135620 h 160019"/>
              <a:gd name="connsiteX1" fmla="*/ 946957 w 3182076"/>
              <a:gd name="connsiteY1" fmla="*/ 112722 h 160019"/>
              <a:gd name="connsiteX2" fmla="*/ 2205872 w 3182076"/>
              <a:gd name="connsiteY2" fmla="*/ 947 h 160019"/>
              <a:gd name="connsiteX3" fmla="*/ 3182076 w 3182076"/>
              <a:gd name="connsiteY3" fmla="*/ 120536 h 160019"/>
              <a:gd name="connsiteX0" fmla="*/ 0 w 3182076"/>
              <a:gd name="connsiteY0" fmla="*/ 135620 h 160019"/>
              <a:gd name="connsiteX1" fmla="*/ 946957 w 3182076"/>
              <a:gd name="connsiteY1" fmla="*/ 112722 h 160019"/>
              <a:gd name="connsiteX2" fmla="*/ 2205872 w 3182076"/>
              <a:gd name="connsiteY2" fmla="*/ 947 h 160019"/>
              <a:gd name="connsiteX3" fmla="*/ 3182076 w 3182076"/>
              <a:gd name="connsiteY3" fmla="*/ 120536 h 160019"/>
              <a:gd name="connsiteX0" fmla="*/ 0 w 3182076"/>
              <a:gd name="connsiteY0" fmla="*/ 135620 h 155153"/>
              <a:gd name="connsiteX1" fmla="*/ 946957 w 3182076"/>
              <a:gd name="connsiteY1" fmla="*/ 112722 h 155153"/>
              <a:gd name="connsiteX2" fmla="*/ 2205872 w 3182076"/>
              <a:gd name="connsiteY2" fmla="*/ 947 h 155153"/>
              <a:gd name="connsiteX3" fmla="*/ 3182076 w 3182076"/>
              <a:gd name="connsiteY3" fmla="*/ 120536 h 155153"/>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6790 h 172238"/>
              <a:gd name="connsiteX1" fmla="*/ 946957 w 3182076"/>
              <a:gd name="connsiteY1" fmla="*/ 113892 h 172238"/>
              <a:gd name="connsiteX2" fmla="*/ 2205872 w 3182076"/>
              <a:gd name="connsiteY2" fmla="*/ 2117 h 172238"/>
              <a:gd name="connsiteX3" fmla="*/ 3182076 w 3182076"/>
              <a:gd name="connsiteY3" fmla="*/ 121706 h 172238"/>
              <a:gd name="connsiteX0" fmla="*/ 0 w 3182076"/>
              <a:gd name="connsiteY0" fmla="*/ 136790 h 155028"/>
              <a:gd name="connsiteX1" fmla="*/ 1603264 w 3182076"/>
              <a:gd name="connsiteY1" fmla="*/ 39912 h 155028"/>
              <a:gd name="connsiteX2" fmla="*/ 2205872 w 3182076"/>
              <a:gd name="connsiteY2" fmla="*/ 2117 h 155028"/>
              <a:gd name="connsiteX3" fmla="*/ 3182076 w 3182076"/>
              <a:gd name="connsiteY3" fmla="*/ 121706 h 155028"/>
              <a:gd name="connsiteX0" fmla="*/ 0 w 3182076"/>
              <a:gd name="connsiteY0" fmla="*/ 96947 h 109717"/>
              <a:gd name="connsiteX1" fmla="*/ 1603264 w 3182076"/>
              <a:gd name="connsiteY1" fmla="*/ 69 h 109717"/>
              <a:gd name="connsiteX2" fmla="*/ 3182076 w 3182076"/>
              <a:gd name="connsiteY2" fmla="*/ 81863 h 109717"/>
              <a:gd name="connsiteX0" fmla="*/ 0 w 3182076"/>
              <a:gd name="connsiteY0" fmla="*/ 118491 h 137804"/>
              <a:gd name="connsiteX1" fmla="*/ 1603264 w 3182076"/>
              <a:gd name="connsiteY1" fmla="*/ 21613 h 137804"/>
              <a:gd name="connsiteX2" fmla="*/ 3182076 w 3182076"/>
              <a:gd name="connsiteY2" fmla="*/ 103407 h 137804"/>
              <a:gd name="connsiteX0" fmla="*/ 0 w 3182076"/>
              <a:gd name="connsiteY0" fmla="*/ 118491 h 118491"/>
              <a:gd name="connsiteX1" fmla="*/ 1603264 w 3182076"/>
              <a:gd name="connsiteY1" fmla="*/ 21613 h 118491"/>
              <a:gd name="connsiteX2" fmla="*/ 3182076 w 3182076"/>
              <a:gd name="connsiteY2" fmla="*/ 103407 h 118491"/>
              <a:gd name="connsiteX0" fmla="*/ 0 w 3182076"/>
              <a:gd name="connsiteY0" fmla="*/ 118491 h 155002"/>
              <a:gd name="connsiteX1" fmla="*/ 1603264 w 3182076"/>
              <a:gd name="connsiteY1" fmla="*/ 21613 h 155002"/>
              <a:gd name="connsiteX2" fmla="*/ 3182076 w 3182076"/>
              <a:gd name="connsiteY2" fmla="*/ 103407 h 155002"/>
              <a:gd name="connsiteX0" fmla="*/ 0 w 3182076"/>
              <a:gd name="connsiteY0" fmla="*/ 118491 h 132918"/>
              <a:gd name="connsiteX1" fmla="*/ 1603264 w 3182076"/>
              <a:gd name="connsiteY1" fmla="*/ 21613 h 132918"/>
              <a:gd name="connsiteX2" fmla="*/ 3182076 w 3182076"/>
              <a:gd name="connsiteY2" fmla="*/ 103407 h 132918"/>
              <a:gd name="connsiteX0" fmla="*/ 0 w 3182076"/>
              <a:gd name="connsiteY0" fmla="*/ 121209 h 135636"/>
              <a:gd name="connsiteX1" fmla="*/ 1603264 w 3182076"/>
              <a:gd name="connsiteY1" fmla="*/ 24331 h 135636"/>
              <a:gd name="connsiteX2" fmla="*/ 3182076 w 3182076"/>
              <a:gd name="connsiteY2" fmla="*/ 106125 h 135636"/>
              <a:gd name="connsiteX0" fmla="*/ 0 w 3182076"/>
              <a:gd name="connsiteY0" fmla="*/ 121209 h 135636"/>
              <a:gd name="connsiteX1" fmla="*/ 1603264 w 3182076"/>
              <a:gd name="connsiteY1" fmla="*/ 24331 h 135636"/>
              <a:gd name="connsiteX2" fmla="*/ 3182076 w 3182076"/>
              <a:gd name="connsiteY2" fmla="*/ 106125 h 135636"/>
              <a:gd name="connsiteX0" fmla="*/ 0 w 3182076"/>
              <a:gd name="connsiteY0" fmla="*/ 77067 h 103075"/>
              <a:gd name="connsiteX1" fmla="*/ 1603264 w 3182076"/>
              <a:gd name="connsiteY1" fmla="*/ 35077 h 103075"/>
              <a:gd name="connsiteX2" fmla="*/ 3182076 w 3182076"/>
              <a:gd name="connsiteY2" fmla="*/ 61983 h 103075"/>
              <a:gd name="connsiteX0" fmla="*/ 0 w 3174940"/>
              <a:gd name="connsiteY0" fmla="*/ 7036 h 27747"/>
              <a:gd name="connsiteX1" fmla="*/ 1596128 w 3174940"/>
              <a:gd name="connsiteY1" fmla="*/ 842 h 27747"/>
              <a:gd name="connsiteX2" fmla="*/ 3174940 w 3174940"/>
              <a:gd name="connsiteY2" fmla="*/ 27748 h 27747"/>
              <a:gd name="connsiteX0" fmla="*/ 0 w 3174940"/>
              <a:gd name="connsiteY0" fmla="*/ 54521 h 108543"/>
              <a:gd name="connsiteX1" fmla="*/ 1596128 w 3174940"/>
              <a:gd name="connsiteY1" fmla="*/ 48327 h 108543"/>
              <a:gd name="connsiteX2" fmla="*/ 3174940 w 3174940"/>
              <a:gd name="connsiteY2" fmla="*/ 75233 h 108543"/>
            </a:gdLst>
            <a:ahLst/>
            <a:cxnLst>
              <a:cxn ang="0">
                <a:pos x="connsiteX0" y="connsiteY0"/>
              </a:cxn>
              <a:cxn ang="0">
                <a:pos x="connsiteX1" y="connsiteY1"/>
              </a:cxn>
              <a:cxn ang="0">
                <a:pos x="connsiteX2" y="connsiteY2"/>
              </a:cxn>
            </a:cxnLst>
            <a:rect l="l" t="t" r="r" b="b"/>
            <a:pathLst>
              <a:path w="3174940" h="108543">
                <a:moveTo>
                  <a:pt x="0" y="54521"/>
                </a:moveTo>
                <a:cubicBezTo>
                  <a:pt x="612743" y="99436"/>
                  <a:pt x="1052702" y="152265"/>
                  <a:pt x="1596128" y="48327"/>
                </a:cubicBezTo>
                <a:cubicBezTo>
                  <a:pt x="2139554" y="-55611"/>
                  <a:pt x="2838888" y="34328"/>
                  <a:pt x="3174940" y="75233"/>
                </a:cubicBezTo>
              </a:path>
            </a:pathLst>
          </a:custGeom>
          <a:noFill/>
          <a:ln w="28575">
            <a:solidFill>
              <a:schemeClr val="accent3"/>
            </a:solidFill>
            <a:headEnd type="arrow" w="med" len="med"/>
            <a:tailEnd type="arrow" w="med" len="med"/>
          </a:ln>
          <a:effectLst>
            <a:softEdge rad="12700"/>
          </a:effectLst>
          <a:scene3d>
            <a:camera prst="orthographicFront"/>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4">
            <a:extLst>
              <a:ext uri="{FF2B5EF4-FFF2-40B4-BE49-F238E27FC236}">
                <a16:creationId xmlns:a16="http://schemas.microsoft.com/office/drawing/2014/main" id="{9855AB1F-F52B-49F1-AEA3-C7DC456D6087}"/>
              </a:ext>
            </a:extLst>
          </p:cNvPr>
          <p:cNvGrpSpPr>
            <a:grpSpLocks noChangeAspect="1"/>
          </p:cNvGrpSpPr>
          <p:nvPr/>
        </p:nvGrpSpPr>
        <p:grpSpPr bwMode="auto">
          <a:xfrm>
            <a:off x="941032" y="2945905"/>
            <a:ext cx="1182688" cy="814388"/>
            <a:chOff x="562" y="1918"/>
            <a:chExt cx="745" cy="513"/>
          </a:xfrm>
        </p:grpSpPr>
        <p:pic>
          <p:nvPicPr>
            <p:cNvPr id="32775" name="Picture 7">
              <a:extLst>
                <a:ext uri="{FF2B5EF4-FFF2-40B4-BE49-F238E27FC236}">
                  <a16:creationId xmlns:a16="http://schemas.microsoft.com/office/drawing/2014/main" id="{168B461B-2AC9-48C9-8EC5-BC1707DD2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 y="1942"/>
              <a:ext cx="309"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AutoShape 3">
              <a:extLst>
                <a:ext uri="{FF2B5EF4-FFF2-40B4-BE49-F238E27FC236}">
                  <a16:creationId xmlns:a16="http://schemas.microsoft.com/office/drawing/2014/main" id="{91B47879-0307-439C-B709-E799FA8D6A0A}"/>
                </a:ext>
              </a:extLst>
            </p:cNvPr>
            <p:cNvSpPr>
              <a:spLocks noChangeAspect="1" noChangeArrowheads="1" noTextEdit="1"/>
            </p:cNvSpPr>
            <p:nvPr/>
          </p:nvSpPr>
          <p:spPr bwMode="auto">
            <a:xfrm>
              <a:off x="562" y="1918"/>
              <a:ext cx="745"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5">
              <a:extLst>
                <a:ext uri="{FF2B5EF4-FFF2-40B4-BE49-F238E27FC236}">
                  <a16:creationId xmlns:a16="http://schemas.microsoft.com/office/drawing/2014/main" id="{B38B3EA4-FA42-42F6-8B79-E5CBCBD8105B}"/>
                </a:ext>
              </a:extLst>
            </p:cNvPr>
            <p:cNvSpPr>
              <a:spLocks noEditPoints="1"/>
            </p:cNvSpPr>
            <p:nvPr/>
          </p:nvSpPr>
          <p:spPr bwMode="auto">
            <a:xfrm>
              <a:off x="664" y="1928"/>
              <a:ext cx="520" cy="348"/>
            </a:xfrm>
            <a:custGeom>
              <a:avLst/>
              <a:gdLst>
                <a:gd name="T0" fmla="*/ 2794 w 2794"/>
                <a:gd name="T1" fmla="*/ 162 h 1863"/>
                <a:gd name="T2" fmla="*/ 2794 w 2794"/>
                <a:gd name="T3" fmla="*/ 1863 h 1863"/>
                <a:gd name="T4" fmla="*/ 0 w 2794"/>
                <a:gd name="T5" fmla="*/ 1863 h 1863"/>
                <a:gd name="T6" fmla="*/ 0 w 2794"/>
                <a:gd name="T7" fmla="*/ 162 h 1863"/>
                <a:gd name="T8" fmla="*/ 165 w 2794"/>
                <a:gd name="T9" fmla="*/ 0 h 1863"/>
                <a:gd name="T10" fmla="*/ 2630 w 2794"/>
                <a:gd name="T11" fmla="*/ 0 h 1863"/>
                <a:gd name="T12" fmla="*/ 2794 w 2794"/>
                <a:gd name="T13" fmla="*/ 162 h 1863"/>
                <a:gd name="T14" fmla="*/ 2548 w 2794"/>
                <a:gd name="T15" fmla="*/ 1620 h 1863"/>
                <a:gd name="T16" fmla="*/ 2548 w 2794"/>
                <a:gd name="T17" fmla="*/ 243 h 1863"/>
                <a:gd name="T18" fmla="*/ 247 w 2794"/>
                <a:gd name="T19" fmla="*/ 243 h 1863"/>
                <a:gd name="T20" fmla="*/ 247 w 2794"/>
                <a:gd name="T21" fmla="*/ 1620 h 1863"/>
                <a:gd name="T22" fmla="*/ 2548 w 2794"/>
                <a:gd name="T23" fmla="*/ 1620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4" h="1863">
                  <a:moveTo>
                    <a:pt x="2794" y="162"/>
                  </a:moveTo>
                  <a:lnTo>
                    <a:pt x="2794" y="1863"/>
                  </a:lnTo>
                  <a:lnTo>
                    <a:pt x="0" y="1863"/>
                  </a:lnTo>
                  <a:lnTo>
                    <a:pt x="0" y="162"/>
                  </a:lnTo>
                  <a:cubicBezTo>
                    <a:pt x="0" y="73"/>
                    <a:pt x="74" y="0"/>
                    <a:pt x="165" y="0"/>
                  </a:cubicBezTo>
                  <a:lnTo>
                    <a:pt x="2630" y="0"/>
                  </a:lnTo>
                  <a:cubicBezTo>
                    <a:pt x="2720" y="0"/>
                    <a:pt x="2794" y="73"/>
                    <a:pt x="2794" y="162"/>
                  </a:cubicBezTo>
                  <a:close/>
                  <a:moveTo>
                    <a:pt x="2548" y="1620"/>
                  </a:moveTo>
                  <a:lnTo>
                    <a:pt x="2548" y="243"/>
                  </a:lnTo>
                  <a:lnTo>
                    <a:pt x="247" y="243"/>
                  </a:lnTo>
                  <a:lnTo>
                    <a:pt x="247" y="1620"/>
                  </a:lnTo>
                  <a:lnTo>
                    <a:pt x="2548" y="16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6">
              <a:extLst>
                <a:ext uri="{FF2B5EF4-FFF2-40B4-BE49-F238E27FC236}">
                  <a16:creationId xmlns:a16="http://schemas.microsoft.com/office/drawing/2014/main" id="{80F62347-E15E-4E1F-A2A1-7B64E5794E3C}"/>
                </a:ext>
              </a:extLst>
            </p:cNvPr>
            <p:cNvSpPr>
              <a:spLocks/>
            </p:cNvSpPr>
            <p:nvPr/>
          </p:nvSpPr>
          <p:spPr bwMode="auto">
            <a:xfrm>
              <a:off x="572" y="2306"/>
              <a:ext cx="704" cy="45"/>
            </a:xfrm>
            <a:custGeom>
              <a:avLst/>
              <a:gdLst>
                <a:gd name="T0" fmla="*/ 2137 w 3780"/>
                <a:gd name="T1" fmla="*/ 0 h 243"/>
                <a:gd name="T2" fmla="*/ 3780 w 3780"/>
                <a:gd name="T3" fmla="*/ 0 h 243"/>
                <a:gd name="T4" fmla="*/ 3780 w 3780"/>
                <a:gd name="T5" fmla="*/ 81 h 243"/>
                <a:gd name="T6" fmla="*/ 3616 w 3780"/>
                <a:gd name="T7" fmla="*/ 243 h 243"/>
                <a:gd name="T8" fmla="*/ 165 w 3780"/>
                <a:gd name="T9" fmla="*/ 243 h 243"/>
                <a:gd name="T10" fmla="*/ 0 w 3780"/>
                <a:gd name="T11" fmla="*/ 81 h 243"/>
                <a:gd name="T12" fmla="*/ 0 w 3780"/>
                <a:gd name="T13" fmla="*/ 0 h 243"/>
                <a:gd name="T14" fmla="*/ 1644 w 3780"/>
                <a:gd name="T15" fmla="*/ 0 h 243"/>
                <a:gd name="T16" fmla="*/ 1644 w 3780"/>
                <a:gd name="T17" fmla="*/ 41 h 243"/>
                <a:gd name="T18" fmla="*/ 1685 w 3780"/>
                <a:gd name="T19" fmla="*/ 81 h 243"/>
                <a:gd name="T20" fmla="*/ 2096 w 3780"/>
                <a:gd name="T21" fmla="*/ 81 h 243"/>
                <a:gd name="T22" fmla="*/ 2137 w 3780"/>
                <a:gd name="T23" fmla="*/ 41 h 243"/>
                <a:gd name="T24" fmla="*/ 2137 w 3780"/>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0" h="243">
                  <a:moveTo>
                    <a:pt x="2137" y="0"/>
                  </a:moveTo>
                  <a:lnTo>
                    <a:pt x="3780" y="0"/>
                  </a:lnTo>
                  <a:lnTo>
                    <a:pt x="3780" y="81"/>
                  </a:lnTo>
                  <a:cubicBezTo>
                    <a:pt x="3780" y="170"/>
                    <a:pt x="3706" y="243"/>
                    <a:pt x="3616" y="243"/>
                  </a:cubicBezTo>
                  <a:lnTo>
                    <a:pt x="165" y="243"/>
                  </a:lnTo>
                  <a:cubicBezTo>
                    <a:pt x="74" y="243"/>
                    <a:pt x="0" y="170"/>
                    <a:pt x="0" y="81"/>
                  </a:cubicBezTo>
                  <a:lnTo>
                    <a:pt x="0" y="0"/>
                  </a:lnTo>
                  <a:lnTo>
                    <a:pt x="1644" y="0"/>
                  </a:lnTo>
                  <a:lnTo>
                    <a:pt x="1644" y="41"/>
                  </a:lnTo>
                  <a:cubicBezTo>
                    <a:pt x="1644" y="65"/>
                    <a:pt x="1660" y="81"/>
                    <a:pt x="1685" y="81"/>
                  </a:cubicBezTo>
                  <a:lnTo>
                    <a:pt x="2096" y="81"/>
                  </a:lnTo>
                  <a:cubicBezTo>
                    <a:pt x="2120" y="81"/>
                    <a:pt x="2137" y="65"/>
                    <a:pt x="2137" y="41"/>
                  </a:cubicBezTo>
                  <a:lnTo>
                    <a:pt x="213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61" name="Group 60">
            <a:extLst>
              <a:ext uri="{FF2B5EF4-FFF2-40B4-BE49-F238E27FC236}">
                <a16:creationId xmlns:a16="http://schemas.microsoft.com/office/drawing/2014/main" id="{5602118F-1B55-4382-B659-0D5DB0DC0157}"/>
              </a:ext>
            </a:extLst>
          </p:cNvPr>
          <p:cNvGrpSpPr/>
          <p:nvPr/>
        </p:nvGrpSpPr>
        <p:grpSpPr>
          <a:xfrm>
            <a:off x="10224276" y="3489202"/>
            <a:ext cx="1057163" cy="793807"/>
            <a:chOff x="9254673" y="4506083"/>
            <a:chExt cx="1057163" cy="793807"/>
          </a:xfrm>
        </p:grpSpPr>
        <p:pic>
          <p:nvPicPr>
            <p:cNvPr id="75" name="Picture 52">
              <a:extLst>
                <a:ext uri="{FF2B5EF4-FFF2-40B4-BE49-F238E27FC236}">
                  <a16:creationId xmlns:a16="http://schemas.microsoft.com/office/drawing/2014/main" id="{82F009D7-FF2F-4B91-81DF-DCB12FF6DF73}"/>
                </a:ext>
              </a:extLst>
            </p:cNvPr>
            <p:cNvPicPr>
              <a:picLocks noChangeAspect="1"/>
            </p:cNvPicPr>
            <p:nvPr/>
          </p:nvPicPr>
          <p:blipFill>
            <a:blip r:embed="rId9"/>
            <a:stretch>
              <a:fillRect/>
            </a:stretch>
          </p:blipFill>
          <p:spPr>
            <a:xfrm>
              <a:off x="9254673" y="4506083"/>
              <a:ext cx="1057163" cy="793807"/>
            </a:xfrm>
            <a:prstGeom prst="rect">
              <a:avLst/>
            </a:prstGeom>
          </p:spPr>
        </p:pic>
        <p:pic>
          <p:nvPicPr>
            <p:cNvPr id="76" name="Picture 53">
              <a:extLst>
                <a:ext uri="{FF2B5EF4-FFF2-40B4-BE49-F238E27FC236}">
                  <a16:creationId xmlns:a16="http://schemas.microsoft.com/office/drawing/2014/main" id="{665A7E3A-E5CF-48D1-A108-CB999C8BE9E9}"/>
                </a:ext>
              </a:extLst>
            </p:cNvPr>
            <p:cNvPicPr>
              <a:picLocks noChangeAspect="1"/>
            </p:cNvPicPr>
            <p:nvPr/>
          </p:nvPicPr>
          <p:blipFill>
            <a:blip r:embed="rId10"/>
            <a:stretch>
              <a:fillRect/>
            </a:stretch>
          </p:blipFill>
          <p:spPr>
            <a:xfrm>
              <a:off x="9607856" y="4747166"/>
              <a:ext cx="349796" cy="368264"/>
            </a:xfrm>
            <a:prstGeom prst="rect">
              <a:avLst/>
            </a:prstGeom>
          </p:spPr>
        </p:pic>
      </p:grpSp>
      <p:sp>
        <p:nvSpPr>
          <p:cNvPr id="112" name="TekstSylinder 138">
            <a:extLst>
              <a:ext uri="{FF2B5EF4-FFF2-40B4-BE49-F238E27FC236}">
                <a16:creationId xmlns:a16="http://schemas.microsoft.com/office/drawing/2014/main" id="{6AC0D856-4586-450A-B5DD-7B6924AC9905}"/>
              </a:ext>
            </a:extLst>
          </p:cNvPr>
          <p:cNvSpPr txBox="1"/>
          <p:nvPr/>
        </p:nvSpPr>
        <p:spPr>
          <a:xfrm>
            <a:off x="8293245" y="2983417"/>
            <a:ext cx="325730" cy="338554"/>
          </a:xfrm>
          <a:prstGeom prst="rect">
            <a:avLst/>
          </a:prstGeom>
          <a:noFill/>
        </p:spPr>
        <p:txBody>
          <a:bodyPr wrap="none" rtlCol="0">
            <a:spAutoFit/>
          </a:bodyPr>
          <a:lstStyle/>
          <a:p>
            <a:r>
              <a:rPr lang="en-GB" sz="1600" b="1" dirty="0">
                <a:solidFill>
                  <a:schemeClr val="bg1"/>
                </a:solidFill>
              </a:rPr>
              <a:t>B</a:t>
            </a:r>
          </a:p>
        </p:txBody>
      </p:sp>
      <p:sp>
        <p:nvSpPr>
          <p:cNvPr id="111" name="TekstSylinder 138">
            <a:extLst>
              <a:ext uri="{FF2B5EF4-FFF2-40B4-BE49-F238E27FC236}">
                <a16:creationId xmlns:a16="http://schemas.microsoft.com/office/drawing/2014/main" id="{6E1ED52E-3913-4854-A013-0351147F7977}"/>
              </a:ext>
            </a:extLst>
          </p:cNvPr>
          <p:cNvSpPr txBox="1"/>
          <p:nvPr/>
        </p:nvSpPr>
        <p:spPr>
          <a:xfrm>
            <a:off x="3903973" y="2999090"/>
            <a:ext cx="378081" cy="434826"/>
          </a:xfrm>
          <a:prstGeom prst="rect">
            <a:avLst/>
          </a:prstGeom>
          <a:noFill/>
        </p:spPr>
        <p:txBody>
          <a:bodyPr wrap="none" rtlCol="0">
            <a:spAutoFit/>
          </a:bodyPr>
          <a:lstStyle/>
          <a:p>
            <a:r>
              <a:rPr lang="en-GB" sz="1600" b="1" dirty="0">
                <a:solidFill>
                  <a:schemeClr val="bg1"/>
                </a:solidFill>
              </a:rPr>
              <a:t>A</a:t>
            </a:r>
          </a:p>
        </p:txBody>
      </p:sp>
      <p:sp>
        <p:nvSpPr>
          <p:cNvPr id="6" name="Title 5">
            <a:extLst>
              <a:ext uri="{FF2B5EF4-FFF2-40B4-BE49-F238E27FC236}">
                <a16:creationId xmlns:a16="http://schemas.microsoft.com/office/drawing/2014/main" id="{5E4F3C75-8CA0-4E81-A56D-D651038FA5FC}"/>
              </a:ext>
            </a:extLst>
          </p:cNvPr>
          <p:cNvSpPr>
            <a:spLocks noGrp="1"/>
          </p:cNvSpPr>
          <p:nvPr>
            <p:ph type="title"/>
          </p:nvPr>
        </p:nvSpPr>
        <p:spPr/>
        <p:txBody>
          <a:bodyPr>
            <a:noAutofit/>
          </a:bodyPr>
          <a:lstStyle/>
          <a:p>
            <a:r>
              <a:rPr lang="en-GB" sz="3600" dirty="0"/>
              <a:t>Distributed architecture: Backplanes and licencing</a:t>
            </a:r>
          </a:p>
        </p:txBody>
      </p:sp>
      <p:grpSp>
        <p:nvGrpSpPr>
          <p:cNvPr id="32801" name="Group 32800">
            <a:extLst>
              <a:ext uri="{FF2B5EF4-FFF2-40B4-BE49-F238E27FC236}">
                <a16:creationId xmlns:a16="http://schemas.microsoft.com/office/drawing/2014/main" id="{E98339CB-AC9A-46D5-BB96-4E69B60CB1BD}"/>
              </a:ext>
            </a:extLst>
          </p:cNvPr>
          <p:cNvGrpSpPr/>
          <p:nvPr/>
        </p:nvGrpSpPr>
        <p:grpSpPr>
          <a:xfrm>
            <a:off x="3480262" y="4581424"/>
            <a:ext cx="4456510" cy="1812539"/>
            <a:chOff x="3480262" y="4581424"/>
            <a:chExt cx="4456510" cy="1812539"/>
          </a:xfrm>
        </p:grpSpPr>
        <p:sp>
          <p:nvSpPr>
            <p:cNvPr id="105" name="Rounded Rectangle 79">
              <a:extLst>
                <a:ext uri="{FF2B5EF4-FFF2-40B4-BE49-F238E27FC236}">
                  <a16:creationId xmlns:a16="http://schemas.microsoft.com/office/drawing/2014/main" id="{5D1F26F7-416D-40BF-B66C-17471BD2C018}"/>
                </a:ext>
              </a:extLst>
            </p:cNvPr>
            <p:cNvSpPr/>
            <p:nvPr/>
          </p:nvSpPr>
          <p:spPr>
            <a:xfrm>
              <a:off x="3480262" y="4665395"/>
              <a:ext cx="4456510" cy="1728568"/>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grpSp>
          <p:nvGrpSpPr>
            <p:cNvPr id="7" name="Group 6">
              <a:extLst>
                <a:ext uri="{FF2B5EF4-FFF2-40B4-BE49-F238E27FC236}">
                  <a16:creationId xmlns:a16="http://schemas.microsoft.com/office/drawing/2014/main" id="{93B573E0-938D-4CF1-9599-6F6FB6585D62}"/>
                </a:ext>
              </a:extLst>
            </p:cNvPr>
            <p:cNvGrpSpPr/>
            <p:nvPr/>
          </p:nvGrpSpPr>
          <p:grpSpPr>
            <a:xfrm>
              <a:off x="3528996" y="4581424"/>
              <a:ext cx="4061677" cy="1773421"/>
              <a:chOff x="2712979" y="3810328"/>
              <a:chExt cx="4061677" cy="1773421"/>
            </a:xfrm>
          </p:grpSpPr>
          <p:grpSp>
            <p:nvGrpSpPr>
              <p:cNvPr id="8" name="Gruppe 6">
                <a:extLst>
                  <a:ext uri="{FF2B5EF4-FFF2-40B4-BE49-F238E27FC236}">
                    <a16:creationId xmlns:a16="http://schemas.microsoft.com/office/drawing/2014/main" id="{A07A57D0-1406-4DC4-A659-E2038B1EB3AD}"/>
                  </a:ext>
                </a:extLst>
              </p:cNvPr>
              <p:cNvGrpSpPr/>
              <p:nvPr/>
            </p:nvGrpSpPr>
            <p:grpSpPr>
              <a:xfrm>
                <a:off x="4164936" y="3810328"/>
                <a:ext cx="2609720" cy="1712145"/>
                <a:chOff x="3493070" y="3108557"/>
                <a:chExt cx="2137715" cy="1333071"/>
              </a:xfrm>
            </p:grpSpPr>
            <p:sp>
              <p:nvSpPr>
                <p:cNvPr id="10" name="Oval 9">
                  <a:extLst>
                    <a:ext uri="{FF2B5EF4-FFF2-40B4-BE49-F238E27FC236}">
                      <a16:creationId xmlns:a16="http://schemas.microsoft.com/office/drawing/2014/main" id="{D7BD41D0-18D0-47D1-AC10-04BC6658455B}"/>
                    </a:ext>
                  </a:extLst>
                </p:cNvPr>
                <p:cNvSpPr/>
                <p:nvPr/>
              </p:nvSpPr>
              <p:spPr>
                <a:xfrm>
                  <a:off x="4342490" y="375464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1" name="Oval 10">
                  <a:extLst>
                    <a:ext uri="{FF2B5EF4-FFF2-40B4-BE49-F238E27FC236}">
                      <a16:creationId xmlns:a16="http://schemas.microsoft.com/office/drawing/2014/main" id="{4D728421-47AF-4366-A527-0F330F73A1F2}"/>
                    </a:ext>
                  </a:extLst>
                </p:cNvPr>
                <p:cNvSpPr/>
                <p:nvPr/>
              </p:nvSpPr>
              <p:spPr>
                <a:xfrm>
                  <a:off x="4189830" y="367831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2" name="Oval 11">
                  <a:extLst>
                    <a:ext uri="{FF2B5EF4-FFF2-40B4-BE49-F238E27FC236}">
                      <a16:creationId xmlns:a16="http://schemas.microsoft.com/office/drawing/2014/main" id="{58DD0BBA-CA07-4227-8C34-95883C2DFCE4}"/>
                    </a:ext>
                  </a:extLst>
                </p:cNvPr>
                <p:cNvSpPr/>
                <p:nvPr/>
              </p:nvSpPr>
              <p:spPr>
                <a:xfrm>
                  <a:off x="4266160" y="390730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3" name="Oval 12">
                  <a:extLst>
                    <a:ext uri="{FF2B5EF4-FFF2-40B4-BE49-F238E27FC236}">
                      <a16:creationId xmlns:a16="http://schemas.microsoft.com/office/drawing/2014/main" id="{881E21DD-F826-4EF3-8DBB-12164E2E69BC}"/>
                    </a:ext>
                  </a:extLst>
                </p:cNvPr>
                <p:cNvSpPr/>
                <p:nvPr/>
              </p:nvSpPr>
              <p:spPr>
                <a:xfrm>
                  <a:off x="4648330" y="383097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4" name="Oval 13">
                  <a:extLst>
                    <a:ext uri="{FF2B5EF4-FFF2-40B4-BE49-F238E27FC236}">
                      <a16:creationId xmlns:a16="http://schemas.microsoft.com/office/drawing/2014/main" id="{79ABF47C-5DC1-4655-B72F-D0D175CDD48C}"/>
                    </a:ext>
                  </a:extLst>
                </p:cNvPr>
                <p:cNvSpPr/>
                <p:nvPr/>
              </p:nvSpPr>
              <p:spPr>
                <a:xfrm>
                  <a:off x="4113500" y="398363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5" name="Oval 14">
                  <a:extLst>
                    <a:ext uri="{FF2B5EF4-FFF2-40B4-BE49-F238E27FC236}">
                      <a16:creationId xmlns:a16="http://schemas.microsoft.com/office/drawing/2014/main" id="{088ECEAD-35C7-4FD3-9E54-42831B635E99}"/>
                    </a:ext>
                  </a:extLst>
                </p:cNvPr>
                <p:cNvSpPr/>
                <p:nvPr/>
              </p:nvSpPr>
              <p:spPr>
                <a:xfrm>
                  <a:off x="4037170" y="375464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6" name="Oval 15">
                  <a:extLst>
                    <a:ext uri="{FF2B5EF4-FFF2-40B4-BE49-F238E27FC236}">
                      <a16:creationId xmlns:a16="http://schemas.microsoft.com/office/drawing/2014/main" id="{8CCE8633-BE8C-487D-AA4C-6F19A4D9B975}"/>
                    </a:ext>
                  </a:extLst>
                </p:cNvPr>
                <p:cNvSpPr/>
                <p:nvPr/>
              </p:nvSpPr>
              <p:spPr>
                <a:xfrm>
                  <a:off x="4724660" y="390730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7" name="Oval 16">
                  <a:extLst>
                    <a:ext uri="{FF2B5EF4-FFF2-40B4-BE49-F238E27FC236}">
                      <a16:creationId xmlns:a16="http://schemas.microsoft.com/office/drawing/2014/main" id="{827196BB-2674-44E0-BA47-DE1FB0F93821}"/>
                    </a:ext>
                  </a:extLst>
                </p:cNvPr>
                <p:cNvSpPr/>
                <p:nvPr/>
              </p:nvSpPr>
              <p:spPr>
                <a:xfrm>
                  <a:off x="4647810" y="405944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8" name="Oval 17">
                  <a:extLst>
                    <a:ext uri="{FF2B5EF4-FFF2-40B4-BE49-F238E27FC236}">
                      <a16:creationId xmlns:a16="http://schemas.microsoft.com/office/drawing/2014/main" id="{9F68EE5F-9E28-48CE-BDCB-DC75210B96BB}"/>
                    </a:ext>
                  </a:extLst>
                </p:cNvPr>
                <p:cNvSpPr/>
                <p:nvPr/>
              </p:nvSpPr>
              <p:spPr>
                <a:xfrm>
                  <a:off x="4418820" y="405996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9" name="Oval 18">
                  <a:extLst>
                    <a:ext uri="{FF2B5EF4-FFF2-40B4-BE49-F238E27FC236}">
                      <a16:creationId xmlns:a16="http://schemas.microsoft.com/office/drawing/2014/main" id="{2F46B360-27B7-446C-BF75-A62687E365C8}"/>
                    </a:ext>
                  </a:extLst>
                </p:cNvPr>
                <p:cNvSpPr/>
                <p:nvPr/>
              </p:nvSpPr>
              <p:spPr>
                <a:xfrm>
                  <a:off x="4877320" y="398363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0" name="Oval 19">
                  <a:extLst>
                    <a:ext uri="{FF2B5EF4-FFF2-40B4-BE49-F238E27FC236}">
                      <a16:creationId xmlns:a16="http://schemas.microsoft.com/office/drawing/2014/main" id="{9E14D443-D176-4937-A983-34E45A2123F3}"/>
                    </a:ext>
                  </a:extLst>
                </p:cNvPr>
                <p:cNvSpPr/>
                <p:nvPr/>
              </p:nvSpPr>
              <p:spPr>
                <a:xfrm>
                  <a:off x="4877320" y="383097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1" name="Oval 20">
                  <a:extLst>
                    <a:ext uri="{FF2B5EF4-FFF2-40B4-BE49-F238E27FC236}">
                      <a16:creationId xmlns:a16="http://schemas.microsoft.com/office/drawing/2014/main" id="{20F87A2F-0F5B-40CB-89DC-DBA91BD6DEE3}"/>
                    </a:ext>
                  </a:extLst>
                </p:cNvPr>
                <p:cNvSpPr/>
                <p:nvPr/>
              </p:nvSpPr>
              <p:spPr>
                <a:xfrm>
                  <a:off x="4037170" y="398363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2" name="Oval 21">
                  <a:extLst>
                    <a:ext uri="{FF2B5EF4-FFF2-40B4-BE49-F238E27FC236}">
                      <a16:creationId xmlns:a16="http://schemas.microsoft.com/office/drawing/2014/main" id="{1DC0A842-D860-418E-9ED3-FED6E9D8635C}"/>
                    </a:ext>
                  </a:extLst>
                </p:cNvPr>
                <p:cNvSpPr/>
                <p:nvPr/>
              </p:nvSpPr>
              <p:spPr>
                <a:xfrm>
                  <a:off x="4494890" y="390704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3" name="Can 24">
                  <a:extLst>
                    <a:ext uri="{FF2B5EF4-FFF2-40B4-BE49-F238E27FC236}">
                      <a16:creationId xmlns:a16="http://schemas.microsoft.com/office/drawing/2014/main" id="{A527BA34-DD9C-49F2-93C5-4E05E51CF752}"/>
                    </a:ext>
                  </a:extLst>
                </p:cNvPr>
                <p:cNvSpPr/>
                <p:nvPr/>
              </p:nvSpPr>
              <p:spPr>
                <a:xfrm>
                  <a:off x="4037170" y="3686475"/>
                  <a:ext cx="1068620" cy="755153"/>
                </a:xfrm>
                <a:prstGeom prst="ca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nchorCtr="1"/>
                <a:lstStyle/>
                <a:p>
                  <a:pPr algn="ctr"/>
                  <a:endParaRPr lang="en-US">
                    <a:solidFill>
                      <a:prstClr val="white"/>
                    </a:solidFill>
                  </a:endParaRPr>
                </a:p>
              </p:txBody>
            </p:sp>
            <p:sp>
              <p:nvSpPr>
                <p:cNvPr id="24" name="Text Placeholder 2">
                  <a:extLst>
                    <a:ext uri="{FF2B5EF4-FFF2-40B4-BE49-F238E27FC236}">
                      <a16:creationId xmlns:a16="http://schemas.microsoft.com/office/drawing/2014/main" id="{18D7D31F-1FDC-43D4-80C1-C09CA1E8184B}"/>
                    </a:ext>
                  </a:extLst>
                </p:cNvPr>
                <p:cNvSpPr txBox="1">
                  <a:spLocks/>
                </p:cNvSpPr>
                <p:nvPr/>
              </p:nvSpPr>
              <p:spPr>
                <a:xfrm>
                  <a:off x="4266160" y="4288968"/>
                  <a:ext cx="699832" cy="123111"/>
                </a:xfrm>
                <a:prstGeom prst="rect">
                  <a:avLst/>
                </a:prstGeom>
              </p:spPr>
              <p:txBody>
                <a:bodyPr wrap="square" lIns="0" tIns="0" rIns="0" bIns="0" anchor="ctr" anchorCtr="1">
                  <a:spAutoFit/>
                </a:bodyPr>
                <a:lstStyle>
                  <a:lvl1pPr marL="342900" indent="-342900" algn="l" defTabSz="457200" rtl="0" eaLnBrk="1" latinLnBrk="0" hangingPunct="1">
                    <a:spcBef>
                      <a:spcPct val="20000"/>
                    </a:spcBef>
                    <a:buClr>
                      <a:schemeClr val="tx1">
                        <a:lumMod val="65000"/>
                      </a:schemeClr>
                    </a:buClr>
                    <a:buFont typeface="Wingdings" charset="2"/>
                    <a:buChar char="§"/>
                    <a:defRPr sz="2400" kern="1200">
                      <a:solidFill>
                        <a:schemeClr val="tx1">
                          <a:lumMod val="95000"/>
                        </a:schemeClr>
                      </a:solidFill>
                      <a:latin typeface="+mn-lt"/>
                      <a:ea typeface="+mn-ea"/>
                      <a:cs typeface="Arial Narrow"/>
                    </a:defRPr>
                  </a:lvl1pPr>
                  <a:lvl2pPr marL="742950" indent="-285750" algn="l" defTabSz="457200" rtl="0" eaLnBrk="1" latinLnBrk="0" hangingPunct="1">
                    <a:spcBef>
                      <a:spcPct val="20000"/>
                    </a:spcBef>
                    <a:buClr>
                      <a:schemeClr val="tx1">
                        <a:lumMod val="65000"/>
                      </a:schemeClr>
                    </a:buClr>
                    <a:buFont typeface="Wingdings" charset="2"/>
                    <a:buChar char="§"/>
                    <a:defRPr sz="2000" kern="1200">
                      <a:solidFill>
                        <a:schemeClr val="tx1">
                          <a:lumMod val="95000"/>
                        </a:schemeClr>
                      </a:solidFill>
                      <a:latin typeface="+mn-lt"/>
                      <a:ea typeface="+mn-ea"/>
                      <a:cs typeface="Arial Narrow"/>
                    </a:defRPr>
                  </a:lvl2pPr>
                  <a:lvl3pPr marL="1143000" indent="-228600" algn="l" defTabSz="457200" rtl="0" eaLnBrk="1" latinLnBrk="0" hangingPunct="1">
                    <a:spcBef>
                      <a:spcPct val="20000"/>
                    </a:spcBef>
                    <a:buClr>
                      <a:schemeClr val="tx1">
                        <a:lumMod val="65000"/>
                      </a:schemeClr>
                    </a:buClr>
                    <a:buFont typeface="Wingdings" charset="2"/>
                    <a:buChar char="§"/>
                    <a:defRPr sz="1800" kern="1200">
                      <a:solidFill>
                        <a:schemeClr val="tx1">
                          <a:lumMod val="95000"/>
                        </a:schemeClr>
                      </a:solidFill>
                      <a:latin typeface="+mn-lt"/>
                      <a:ea typeface="+mn-ea"/>
                      <a:cs typeface="Arial Narrow"/>
                    </a:defRPr>
                  </a:lvl3pPr>
                  <a:lvl4pPr marL="16002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prstClr val="white">
                        <a:lumMod val="65000"/>
                      </a:prstClr>
                    </a:buClr>
                    <a:buFont typeface="Wingdings" charset="2"/>
                    <a:buNone/>
                  </a:pPr>
                  <a:r>
                    <a:rPr lang="en-US" sz="800">
                      <a:solidFill>
                        <a:prstClr val="white">
                          <a:lumMod val="95000"/>
                        </a:prstClr>
                      </a:solidFill>
                    </a:rPr>
                    <a:t>port licenses</a:t>
                  </a:r>
                </a:p>
              </p:txBody>
            </p:sp>
            <p:sp>
              <p:nvSpPr>
                <p:cNvPr id="25" name="Oval 24">
                  <a:extLst>
                    <a:ext uri="{FF2B5EF4-FFF2-40B4-BE49-F238E27FC236}">
                      <a16:creationId xmlns:a16="http://schemas.microsoft.com/office/drawing/2014/main" id="{211FF6A1-282A-4602-8B0A-D3021D356D14}"/>
                    </a:ext>
                  </a:extLst>
                </p:cNvPr>
                <p:cNvSpPr/>
                <p:nvPr/>
              </p:nvSpPr>
              <p:spPr>
                <a:xfrm>
                  <a:off x="4724140" y="367831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6" name="Oval 25">
                  <a:extLst>
                    <a:ext uri="{FF2B5EF4-FFF2-40B4-BE49-F238E27FC236}">
                      <a16:creationId xmlns:a16="http://schemas.microsoft.com/office/drawing/2014/main" id="{684E7CEB-5164-45BB-A4FA-569E6F685DCE}"/>
                    </a:ext>
                  </a:extLst>
                </p:cNvPr>
                <p:cNvSpPr/>
                <p:nvPr/>
              </p:nvSpPr>
              <p:spPr>
                <a:xfrm>
                  <a:off x="4495150" y="367831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7" name="Oval 26">
                  <a:extLst>
                    <a:ext uri="{FF2B5EF4-FFF2-40B4-BE49-F238E27FC236}">
                      <a16:creationId xmlns:a16="http://schemas.microsoft.com/office/drawing/2014/main" id="{01D1BA78-8443-4EC7-B539-C788AD87869E}"/>
                    </a:ext>
                  </a:extLst>
                </p:cNvPr>
                <p:cNvSpPr/>
                <p:nvPr/>
              </p:nvSpPr>
              <p:spPr>
                <a:xfrm>
                  <a:off x="4342490" y="3601982"/>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8" name="Oval 27">
                  <a:extLst>
                    <a:ext uri="{FF2B5EF4-FFF2-40B4-BE49-F238E27FC236}">
                      <a16:creationId xmlns:a16="http://schemas.microsoft.com/office/drawing/2014/main" id="{64EC1C11-AFDD-4238-95E2-75BAC6163797}"/>
                    </a:ext>
                  </a:extLst>
                </p:cNvPr>
                <p:cNvSpPr/>
                <p:nvPr/>
              </p:nvSpPr>
              <p:spPr>
                <a:xfrm>
                  <a:off x="4113500" y="3601982"/>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9" name="Oval 28">
                  <a:extLst>
                    <a:ext uri="{FF2B5EF4-FFF2-40B4-BE49-F238E27FC236}">
                      <a16:creationId xmlns:a16="http://schemas.microsoft.com/office/drawing/2014/main" id="{032265E4-BD2C-4861-8116-6F1ECE47E354}"/>
                    </a:ext>
                  </a:extLst>
                </p:cNvPr>
                <p:cNvSpPr/>
                <p:nvPr/>
              </p:nvSpPr>
              <p:spPr>
                <a:xfrm>
                  <a:off x="4495150" y="352565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30" name="TextBox 29">
                  <a:extLst>
                    <a:ext uri="{FF2B5EF4-FFF2-40B4-BE49-F238E27FC236}">
                      <a16:creationId xmlns:a16="http://schemas.microsoft.com/office/drawing/2014/main" id="{083DB3DD-F0AF-4610-8A01-FDD3A4951B27}"/>
                    </a:ext>
                  </a:extLst>
                </p:cNvPr>
                <p:cNvSpPr txBox="1"/>
                <p:nvPr/>
              </p:nvSpPr>
              <p:spPr>
                <a:xfrm>
                  <a:off x="5286496" y="3464008"/>
                  <a:ext cx="344289" cy="455304"/>
                </a:xfrm>
                <a:prstGeom prst="rect">
                  <a:avLst/>
                </a:prstGeom>
                <a:noFill/>
              </p:spPr>
              <p:txBody>
                <a:bodyPr wrap="none" rtlCol="0">
                  <a:spAutoFit/>
                </a:bodyPr>
                <a:lstStyle/>
                <a:p>
                  <a:r>
                    <a:rPr lang="en-US" sz="3200" b="1">
                      <a:solidFill>
                        <a:schemeClr val="accent3"/>
                      </a:solidFill>
                    </a:rPr>
                    <a:t>4</a:t>
                  </a:r>
                </a:p>
              </p:txBody>
            </p:sp>
            <p:sp>
              <p:nvSpPr>
                <p:cNvPr id="31" name="Freeform 32">
                  <a:extLst>
                    <a:ext uri="{FF2B5EF4-FFF2-40B4-BE49-F238E27FC236}">
                      <a16:creationId xmlns:a16="http://schemas.microsoft.com/office/drawing/2014/main" id="{3F9F1B98-22E5-4148-8CEF-B66964C771F7}"/>
                    </a:ext>
                  </a:extLst>
                </p:cNvPr>
                <p:cNvSpPr/>
                <p:nvPr/>
              </p:nvSpPr>
              <p:spPr>
                <a:xfrm rot="7679401" flipH="1">
                  <a:off x="4935893" y="3314672"/>
                  <a:ext cx="756457" cy="344227"/>
                </a:xfrm>
                <a:custGeom>
                  <a:avLst/>
                  <a:gdLst>
                    <a:gd name="connsiteX0" fmla="*/ 0 w 2047285"/>
                    <a:gd name="connsiteY0" fmla="*/ 359642 h 747783"/>
                    <a:gd name="connsiteX1" fmla="*/ 655455 w 2047285"/>
                    <a:gd name="connsiteY1" fmla="*/ 11684 h 747783"/>
                    <a:gd name="connsiteX2" fmla="*/ 1383738 w 2047285"/>
                    <a:gd name="connsiteY2" fmla="*/ 739968 h 747783"/>
                    <a:gd name="connsiteX3" fmla="*/ 2047285 w 2047285"/>
                    <a:gd name="connsiteY3" fmla="*/ 416286 h 747783"/>
                    <a:gd name="connsiteX4" fmla="*/ 2047285 w 2047285"/>
                    <a:gd name="connsiteY4" fmla="*/ 416286 h 747783"/>
                    <a:gd name="connsiteX0" fmla="*/ 0 w 2047285"/>
                    <a:gd name="connsiteY0" fmla="*/ 348376 h 405020"/>
                    <a:gd name="connsiteX1" fmla="*/ 655455 w 2047285"/>
                    <a:gd name="connsiteY1" fmla="*/ 418 h 405020"/>
                    <a:gd name="connsiteX2" fmla="*/ 2047285 w 2047285"/>
                    <a:gd name="connsiteY2" fmla="*/ 405020 h 405020"/>
                    <a:gd name="connsiteX3" fmla="*/ 2047285 w 2047285"/>
                    <a:gd name="connsiteY3" fmla="*/ 405020 h 405020"/>
                    <a:gd name="connsiteX0" fmla="*/ 0 w 2047285"/>
                    <a:gd name="connsiteY0" fmla="*/ 348376 h 405020"/>
                    <a:gd name="connsiteX1" fmla="*/ 655455 w 2047285"/>
                    <a:gd name="connsiteY1" fmla="*/ 418 h 405020"/>
                    <a:gd name="connsiteX2" fmla="*/ 2047285 w 2047285"/>
                    <a:gd name="connsiteY2" fmla="*/ 405020 h 405020"/>
                    <a:gd name="connsiteX3" fmla="*/ 2047285 w 2047285"/>
                    <a:gd name="connsiteY3" fmla="*/ 405020 h 405020"/>
                    <a:gd name="connsiteX0" fmla="*/ 0 w 2047285"/>
                    <a:gd name="connsiteY0" fmla="*/ 448258 h 504902"/>
                    <a:gd name="connsiteX1" fmla="*/ 655455 w 2047285"/>
                    <a:gd name="connsiteY1" fmla="*/ 100300 h 504902"/>
                    <a:gd name="connsiteX2" fmla="*/ 2047285 w 2047285"/>
                    <a:gd name="connsiteY2" fmla="*/ 504902 h 504902"/>
                    <a:gd name="connsiteX3" fmla="*/ 2047285 w 2047285"/>
                    <a:gd name="connsiteY3" fmla="*/ 504902 h 504902"/>
                    <a:gd name="connsiteX0" fmla="*/ 0 w 2047285"/>
                    <a:gd name="connsiteY0" fmla="*/ 0 h 56644"/>
                    <a:gd name="connsiteX1" fmla="*/ 2047285 w 2047285"/>
                    <a:gd name="connsiteY1" fmla="*/ 56644 h 56644"/>
                    <a:gd name="connsiteX2" fmla="*/ 2047285 w 2047285"/>
                    <a:gd name="connsiteY2" fmla="*/ 56644 h 56644"/>
                    <a:gd name="connsiteX0" fmla="*/ 0 w 2047285"/>
                    <a:gd name="connsiteY0" fmla="*/ 186865 h 243509"/>
                    <a:gd name="connsiteX1" fmla="*/ 2047285 w 2047285"/>
                    <a:gd name="connsiteY1" fmla="*/ 243509 h 243509"/>
                    <a:gd name="connsiteX2" fmla="*/ 2047285 w 2047285"/>
                    <a:gd name="connsiteY2" fmla="*/ 243509 h 243509"/>
                    <a:gd name="connsiteX0" fmla="*/ 0 w 2211692"/>
                    <a:gd name="connsiteY0" fmla="*/ 163335 h 164924"/>
                    <a:gd name="connsiteX1" fmla="*/ 2211692 w 2211692"/>
                    <a:gd name="connsiteY1" fmla="*/ 0 h 164924"/>
                    <a:gd name="connsiteX2" fmla="*/ 2211692 w 2211692"/>
                    <a:gd name="connsiteY2" fmla="*/ 0 h 164924"/>
                    <a:gd name="connsiteX0" fmla="*/ 373358 w 2586823"/>
                    <a:gd name="connsiteY0" fmla="*/ 1184668 h 1195083"/>
                    <a:gd name="connsiteX1" fmla="*/ 2585050 w 2586823"/>
                    <a:gd name="connsiteY1" fmla="*/ 1021333 h 1195083"/>
                    <a:gd name="connsiteX2" fmla="*/ 0 w 2586823"/>
                    <a:gd name="connsiteY2" fmla="*/ 0 h 1195083"/>
                    <a:gd name="connsiteX0" fmla="*/ 373358 w 373358"/>
                    <a:gd name="connsiteY0" fmla="*/ 1184668 h 1184669"/>
                    <a:gd name="connsiteX1" fmla="*/ 0 w 373358"/>
                    <a:gd name="connsiteY1" fmla="*/ 0 h 1184669"/>
                    <a:gd name="connsiteX0" fmla="*/ 373358 w 373358"/>
                    <a:gd name="connsiteY0" fmla="*/ 1184668 h 1184668"/>
                    <a:gd name="connsiteX1" fmla="*/ 0 w 373358"/>
                    <a:gd name="connsiteY1" fmla="*/ 0 h 1184668"/>
                    <a:gd name="connsiteX0" fmla="*/ 373358 w 373358"/>
                    <a:gd name="connsiteY0" fmla="*/ 1184668 h 1184668"/>
                    <a:gd name="connsiteX1" fmla="*/ 0 w 373358"/>
                    <a:gd name="connsiteY1" fmla="*/ 0 h 1184668"/>
                    <a:gd name="connsiteX0" fmla="*/ 373358 w 373358"/>
                    <a:gd name="connsiteY0" fmla="*/ 1310371 h 1310371"/>
                    <a:gd name="connsiteX1" fmla="*/ 0 w 373358"/>
                    <a:gd name="connsiteY1" fmla="*/ 0 h 1310371"/>
                    <a:gd name="connsiteX0" fmla="*/ 373358 w 373358"/>
                    <a:gd name="connsiteY0" fmla="*/ 1310371 h 1310371"/>
                    <a:gd name="connsiteX1" fmla="*/ 0 w 373358"/>
                    <a:gd name="connsiteY1" fmla="*/ 0 h 1310371"/>
                    <a:gd name="connsiteX0" fmla="*/ 278538 w 278538"/>
                    <a:gd name="connsiteY0" fmla="*/ 1395947 h 1395947"/>
                    <a:gd name="connsiteX1" fmla="*/ 0 w 278538"/>
                    <a:gd name="connsiteY1" fmla="*/ 0 h 1395947"/>
                    <a:gd name="connsiteX0" fmla="*/ 851249 w 851249"/>
                    <a:gd name="connsiteY0" fmla="*/ 74304 h 335718"/>
                    <a:gd name="connsiteX1" fmla="*/ 0 w 851249"/>
                    <a:gd name="connsiteY1" fmla="*/ 0 h 335718"/>
                    <a:gd name="connsiteX0" fmla="*/ 851249 w 851249"/>
                    <a:gd name="connsiteY0" fmla="*/ 74304 h 166995"/>
                    <a:gd name="connsiteX1" fmla="*/ 0 w 851249"/>
                    <a:gd name="connsiteY1" fmla="*/ 0 h 166995"/>
                    <a:gd name="connsiteX0" fmla="*/ 585062 w 585062"/>
                    <a:gd name="connsiteY0" fmla="*/ 16302 h 550806"/>
                    <a:gd name="connsiteX1" fmla="*/ 0 w 585062"/>
                    <a:gd name="connsiteY1" fmla="*/ 452046 h 550806"/>
                    <a:gd name="connsiteX0" fmla="*/ 585062 w 585062"/>
                    <a:gd name="connsiteY0" fmla="*/ 25179 h 461137"/>
                    <a:gd name="connsiteX1" fmla="*/ 0 w 585062"/>
                    <a:gd name="connsiteY1" fmla="*/ 460923 h 461137"/>
                    <a:gd name="connsiteX0" fmla="*/ 585062 w 585062"/>
                    <a:gd name="connsiteY0" fmla="*/ 4453 h 440452"/>
                    <a:gd name="connsiteX1" fmla="*/ 0 w 585062"/>
                    <a:gd name="connsiteY1" fmla="*/ 440197 h 440452"/>
                    <a:gd name="connsiteX0" fmla="*/ 367137 w 367137"/>
                    <a:gd name="connsiteY0" fmla="*/ 2518 h 856010"/>
                    <a:gd name="connsiteX1" fmla="*/ 0 w 367137"/>
                    <a:gd name="connsiteY1" fmla="*/ 855869 h 856010"/>
                    <a:gd name="connsiteX0" fmla="*/ 367137 w 367137"/>
                    <a:gd name="connsiteY0" fmla="*/ 4698 h 858049"/>
                    <a:gd name="connsiteX1" fmla="*/ 0 w 367137"/>
                    <a:gd name="connsiteY1" fmla="*/ 858049 h 858049"/>
                    <a:gd name="connsiteX0" fmla="*/ 367137 w 367137"/>
                    <a:gd name="connsiteY0" fmla="*/ 0 h 853351"/>
                    <a:gd name="connsiteX1" fmla="*/ 0 w 367137"/>
                    <a:gd name="connsiteY1" fmla="*/ 853351 h 853351"/>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67164 w 367164"/>
                    <a:gd name="connsiteY0" fmla="*/ 0 h 809553"/>
                    <a:gd name="connsiteX1" fmla="*/ 0 w 367164"/>
                    <a:gd name="connsiteY1" fmla="*/ 809553 h 809553"/>
                    <a:gd name="connsiteX0" fmla="*/ 285031 w 285031"/>
                    <a:gd name="connsiteY0" fmla="*/ 0 h 369788"/>
                    <a:gd name="connsiteX1" fmla="*/ 0 w 285031"/>
                    <a:gd name="connsiteY1" fmla="*/ 369788 h 369788"/>
                    <a:gd name="connsiteX0" fmla="*/ 285031 w 285031"/>
                    <a:gd name="connsiteY0" fmla="*/ 0 h 479325"/>
                    <a:gd name="connsiteX1" fmla="*/ 0 w 285031"/>
                    <a:gd name="connsiteY1" fmla="*/ 369788 h 479325"/>
                    <a:gd name="connsiteX0" fmla="*/ 332435 w 332435"/>
                    <a:gd name="connsiteY0" fmla="*/ 0 h 404434"/>
                    <a:gd name="connsiteX1" fmla="*/ 0 w 332435"/>
                    <a:gd name="connsiteY1" fmla="*/ 263858 h 404434"/>
                    <a:gd name="connsiteX0" fmla="*/ 332435 w 332435"/>
                    <a:gd name="connsiteY0" fmla="*/ 0 h 337549"/>
                    <a:gd name="connsiteX1" fmla="*/ 0 w 332435"/>
                    <a:gd name="connsiteY1" fmla="*/ 263858 h 337549"/>
                    <a:gd name="connsiteX0" fmla="*/ 349511 w 349511"/>
                    <a:gd name="connsiteY0" fmla="*/ 0 h 313701"/>
                    <a:gd name="connsiteX1" fmla="*/ 0 w 349511"/>
                    <a:gd name="connsiteY1" fmla="*/ 236031 h 313701"/>
                    <a:gd name="connsiteX0" fmla="*/ 349511 w 349511"/>
                    <a:gd name="connsiteY0" fmla="*/ 0 h 331857"/>
                    <a:gd name="connsiteX1" fmla="*/ 0 w 349511"/>
                    <a:gd name="connsiteY1" fmla="*/ 236031 h 331857"/>
                  </a:gdLst>
                  <a:ahLst/>
                  <a:cxnLst>
                    <a:cxn ang="0">
                      <a:pos x="connsiteX0" y="connsiteY0"/>
                    </a:cxn>
                    <a:cxn ang="0">
                      <a:pos x="connsiteX1" y="connsiteY1"/>
                    </a:cxn>
                  </a:cxnLst>
                  <a:rect l="l" t="t" r="r" b="b"/>
                  <a:pathLst>
                    <a:path w="349511" h="331857">
                      <a:moveTo>
                        <a:pt x="349511" y="0"/>
                      </a:moveTo>
                      <a:cubicBezTo>
                        <a:pt x="258805" y="134699"/>
                        <a:pt x="162711" y="505623"/>
                        <a:pt x="0" y="236031"/>
                      </a:cubicBezTo>
                    </a:path>
                  </a:pathLst>
                </a:custGeom>
                <a:ln>
                  <a:prstDash val="sysDash"/>
                  <a:headEnd type="triangle" w="med" len="med"/>
                  <a:tailEnd type="none" w="med" len="med"/>
                </a:ln>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prstClr val="white"/>
                    </a:solidFill>
                  </a:endParaRPr>
                </a:p>
              </p:txBody>
            </p:sp>
            <p:sp>
              <p:nvSpPr>
                <p:cNvPr id="32" name="Freeform 33">
                  <a:extLst>
                    <a:ext uri="{FF2B5EF4-FFF2-40B4-BE49-F238E27FC236}">
                      <a16:creationId xmlns:a16="http://schemas.microsoft.com/office/drawing/2014/main" id="{EEDF9109-28ED-421F-BD00-B4C7D9F00108}"/>
                    </a:ext>
                  </a:extLst>
                </p:cNvPr>
                <p:cNvSpPr/>
                <p:nvPr/>
              </p:nvSpPr>
              <p:spPr>
                <a:xfrm rot="7679401" flipH="1">
                  <a:off x="3748737" y="3070956"/>
                  <a:ext cx="217309" cy="728644"/>
                </a:xfrm>
                <a:custGeom>
                  <a:avLst/>
                  <a:gdLst>
                    <a:gd name="connsiteX0" fmla="*/ 0 w 2047285"/>
                    <a:gd name="connsiteY0" fmla="*/ 359642 h 747783"/>
                    <a:gd name="connsiteX1" fmla="*/ 655455 w 2047285"/>
                    <a:gd name="connsiteY1" fmla="*/ 11684 h 747783"/>
                    <a:gd name="connsiteX2" fmla="*/ 1383738 w 2047285"/>
                    <a:gd name="connsiteY2" fmla="*/ 739968 h 747783"/>
                    <a:gd name="connsiteX3" fmla="*/ 2047285 w 2047285"/>
                    <a:gd name="connsiteY3" fmla="*/ 416286 h 747783"/>
                    <a:gd name="connsiteX4" fmla="*/ 2047285 w 2047285"/>
                    <a:gd name="connsiteY4" fmla="*/ 416286 h 747783"/>
                    <a:gd name="connsiteX0" fmla="*/ 0 w 2047285"/>
                    <a:gd name="connsiteY0" fmla="*/ 348376 h 405020"/>
                    <a:gd name="connsiteX1" fmla="*/ 655455 w 2047285"/>
                    <a:gd name="connsiteY1" fmla="*/ 418 h 405020"/>
                    <a:gd name="connsiteX2" fmla="*/ 2047285 w 2047285"/>
                    <a:gd name="connsiteY2" fmla="*/ 405020 h 405020"/>
                    <a:gd name="connsiteX3" fmla="*/ 2047285 w 2047285"/>
                    <a:gd name="connsiteY3" fmla="*/ 405020 h 405020"/>
                    <a:gd name="connsiteX0" fmla="*/ 0 w 2047285"/>
                    <a:gd name="connsiteY0" fmla="*/ 348376 h 405020"/>
                    <a:gd name="connsiteX1" fmla="*/ 655455 w 2047285"/>
                    <a:gd name="connsiteY1" fmla="*/ 418 h 405020"/>
                    <a:gd name="connsiteX2" fmla="*/ 2047285 w 2047285"/>
                    <a:gd name="connsiteY2" fmla="*/ 405020 h 405020"/>
                    <a:gd name="connsiteX3" fmla="*/ 2047285 w 2047285"/>
                    <a:gd name="connsiteY3" fmla="*/ 405020 h 405020"/>
                    <a:gd name="connsiteX0" fmla="*/ 0 w 2047285"/>
                    <a:gd name="connsiteY0" fmla="*/ 448258 h 504902"/>
                    <a:gd name="connsiteX1" fmla="*/ 655455 w 2047285"/>
                    <a:gd name="connsiteY1" fmla="*/ 100300 h 504902"/>
                    <a:gd name="connsiteX2" fmla="*/ 2047285 w 2047285"/>
                    <a:gd name="connsiteY2" fmla="*/ 504902 h 504902"/>
                    <a:gd name="connsiteX3" fmla="*/ 2047285 w 2047285"/>
                    <a:gd name="connsiteY3" fmla="*/ 504902 h 504902"/>
                    <a:gd name="connsiteX0" fmla="*/ 0 w 2047285"/>
                    <a:gd name="connsiteY0" fmla="*/ 0 h 56644"/>
                    <a:gd name="connsiteX1" fmla="*/ 2047285 w 2047285"/>
                    <a:gd name="connsiteY1" fmla="*/ 56644 h 56644"/>
                    <a:gd name="connsiteX2" fmla="*/ 2047285 w 2047285"/>
                    <a:gd name="connsiteY2" fmla="*/ 56644 h 56644"/>
                    <a:gd name="connsiteX0" fmla="*/ 0 w 2047285"/>
                    <a:gd name="connsiteY0" fmla="*/ 186865 h 243509"/>
                    <a:gd name="connsiteX1" fmla="*/ 2047285 w 2047285"/>
                    <a:gd name="connsiteY1" fmla="*/ 243509 h 243509"/>
                    <a:gd name="connsiteX2" fmla="*/ 2047285 w 2047285"/>
                    <a:gd name="connsiteY2" fmla="*/ 243509 h 243509"/>
                    <a:gd name="connsiteX0" fmla="*/ 0 w 2211692"/>
                    <a:gd name="connsiteY0" fmla="*/ 163335 h 164924"/>
                    <a:gd name="connsiteX1" fmla="*/ 2211692 w 2211692"/>
                    <a:gd name="connsiteY1" fmla="*/ 0 h 164924"/>
                    <a:gd name="connsiteX2" fmla="*/ 2211692 w 2211692"/>
                    <a:gd name="connsiteY2" fmla="*/ 0 h 164924"/>
                    <a:gd name="connsiteX0" fmla="*/ 373358 w 2586823"/>
                    <a:gd name="connsiteY0" fmla="*/ 1184668 h 1195083"/>
                    <a:gd name="connsiteX1" fmla="*/ 2585050 w 2586823"/>
                    <a:gd name="connsiteY1" fmla="*/ 1021333 h 1195083"/>
                    <a:gd name="connsiteX2" fmla="*/ 0 w 2586823"/>
                    <a:gd name="connsiteY2" fmla="*/ 0 h 1195083"/>
                    <a:gd name="connsiteX0" fmla="*/ 373358 w 373358"/>
                    <a:gd name="connsiteY0" fmla="*/ 1184668 h 1184669"/>
                    <a:gd name="connsiteX1" fmla="*/ 0 w 373358"/>
                    <a:gd name="connsiteY1" fmla="*/ 0 h 1184669"/>
                    <a:gd name="connsiteX0" fmla="*/ 373358 w 373358"/>
                    <a:gd name="connsiteY0" fmla="*/ 1184668 h 1184668"/>
                    <a:gd name="connsiteX1" fmla="*/ 0 w 373358"/>
                    <a:gd name="connsiteY1" fmla="*/ 0 h 1184668"/>
                    <a:gd name="connsiteX0" fmla="*/ 373358 w 373358"/>
                    <a:gd name="connsiteY0" fmla="*/ 1184668 h 1184668"/>
                    <a:gd name="connsiteX1" fmla="*/ 0 w 373358"/>
                    <a:gd name="connsiteY1" fmla="*/ 0 h 1184668"/>
                    <a:gd name="connsiteX0" fmla="*/ 373358 w 373358"/>
                    <a:gd name="connsiteY0" fmla="*/ 1310371 h 1310371"/>
                    <a:gd name="connsiteX1" fmla="*/ 0 w 373358"/>
                    <a:gd name="connsiteY1" fmla="*/ 0 h 1310371"/>
                    <a:gd name="connsiteX0" fmla="*/ 373358 w 373358"/>
                    <a:gd name="connsiteY0" fmla="*/ 1310371 h 1310371"/>
                    <a:gd name="connsiteX1" fmla="*/ 0 w 373358"/>
                    <a:gd name="connsiteY1" fmla="*/ 0 h 1310371"/>
                    <a:gd name="connsiteX0" fmla="*/ 278538 w 278538"/>
                    <a:gd name="connsiteY0" fmla="*/ 1395947 h 1395947"/>
                    <a:gd name="connsiteX1" fmla="*/ 0 w 278538"/>
                    <a:gd name="connsiteY1" fmla="*/ 0 h 1395947"/>
                    <a:gd name="connsiteX0" fmla="*/ 851249 w 851249"/>
                    <a:gd name="connsiteY0" fmla="*/ 74304 h 335718"/>
                    <a:gd name="connsiteX1" fmla="*/ 0 w 851249"/>
                    <a:gd name="connsiteY1" fmla="*/ 0 h 335718"/>
                    <a:gd name="connsiteX0" fmla="*/ 851249 w 851249"/>
                    <a:gd name="connsiteY0" fmla="*/ 74304 h 166995"/>
                    <a:gd name="connsiteX1" fmla="*/ 0 w 851249"/>
                    <a:gd name="connsiteY1" fmla="*/ 0 h 166995"/>
                    <a:gd name="connsiteX0" fmla="*/ 585062 w 585062"/>
                    <a:gd name="connsiteY0" fmla="*/ 16302 h 550806"/>
                    <a:gd name="connsiteX1" fmla="*/ 0 w 585062"/>
                    <a:gd name="connsiteY1" fmla="*/ 452046 h 550806"/>
                    <a:gd name="connsiteX0" fmla="*/ 585062 w 585062"/>
                    <a:gd name="connsiteY0" fmla="*/ 25179 h 461137"/>
                    <a:gd name="connsiteX1" fmla="*/ 0 w 585062"/>
                    <a:gd name="connsiteY1" fmla="*/ 460923 h 461137"/>
                    <a:gd name="connsiteX0" fmla="*/ 585062 w 585062"/>
                    <a:gd name="connsiteY0" fmla="*/ 4453 h 440452"/>
                    <a:gd name="connsiteX1" fmla="*/ 0 w 585062"/>
                    <a:gd name="connsiteY1" fmla="*/ 440197 h 440452"/>
                    <a:gd name="connsiteX0" fmla="*/ 367137 w 367137"/>
                    <a:gd name="connsiteY0" fmla="*/ 2518 h 856010"/>
                    <a:gd name="connsiteX1" fmla="*/ 0 w 367137"/>
                    <a:gd name="connsiteY1" fmla="*/ 855869 h 856010"/>
                    <a:gd name="connsiteX0" fmla="*/ 367137 w 367137"/>
                    <a:gd name="connsiteY0" fmla="*/ 4698 h 858049"/>
                    <a:gd name="connsiteX1" fmla="*/ 0 w 367137"/>
                    <a:gd name="connsiteY1" fmla="*/ 858049 h 858049"/>
                    <a:gd name="connsiteX0" fmla="*/ 367137 w 367137"/>
                    <a:gd name="connsiteY0" fmla="*/ 0 h 853351"/>
                    <a:gd name="connsiteX1" fmla="*/ 0 w 367137"/>
                    <a:gd name="connsiteY1" fmla="*/ 853351 h 853351"/>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67164 w 367164"/>
                    <a:gd name="connsiteY0" fmla="*/ 0 h 809553"/>
                    <a:gd name="connsiteX1" fmla="*/ 0 w 367164"/>
                    <a:gd name="connsiteY1" fmla="*/ 809553 h 809553"/>
                    <a:gd name="connsiteX0" fmla="*/ 285031 w 285031"/>
                    <a:gd name="connsiteY0" fmla="*/ 0 h 369788"/>
                    <a:gd name="connsiteX1" fmla="*/ 0 w 285031"/>
                    <a:gd name="connsiteY1" fmla="*/ 369788 h 369788"/>
                    <a:gd name="connsiteX0" fmla="*/ 285031 w 285031"/>
                    <a:gd name="connsiteY0" fmla="*/ 0 h 479325"/>
                    <a:gd name="connsiteX1" fmla="*/ 0 w 285031"/>
                    <a:gd name="connsiteY1" fmla="*/ 369788 h 479325"/>
                    <a:gd name="connsiteX0" fmla="*/ 332435 w 332435"/>
                    <a:gd name="connsiteY0" fmla="*/ 0 h 404434"/>
                    <a:gd name="connsiteX1" fmla="*/ 0 w 332435"/>
                    <a:gd name="connsiteY1" fmla="*/ 263858 h 404434"/>
                    <a:gd name="connsiteX0" fmla="*/ 332435 w 332435"/>
                    <a:gd name="connsiteY0" fmla="*/ 0 h 337549"/>
                    <a:gd name="connsiteX1" fmla="*/ 0 w 332435"/>
                    <a:gd name="connsiteY1" fmla="*/ 263858 h 337549"/>
                    <a:gd name="connsiteX0" fmla="*/ 332435 w 333264"/>
                    <a:gd name="connsiteY0" fmla="*/ 80322 h 384242"/>
                    <a:gd name="connsiteX1" fmla="*/ 0 w 333264"/>
                    <a:gd name="connsiteY1" fmla="*/ 344180 h 384242"/>
                    <a:gd name="connsiteX0" fmla="*/ 35846 w 78687"/>
                    <a:gd name="connsiteY0" fmla="*/ 553002 h 553002"/>
                    <a:gd name="connsiteX1" fmla="*/ 0 w 78687"/>
                    <a:gd name="connsiteY1" fmla="*/ 0 h 553002"/>
                    <a:gd name="connsiteX0" fmla="*/ 35846 w 95479"/>
                    <a:gd name="connsiteY0" fmla="*/ 553002 h 553002"/>
                    <a:gd name="connsiteX1" fmla="*/ 0 w 95479"/>
                    <a:gd name="connsiteY1" fmla="*/ 0 h 553002"/>
                    <a:gd name="connsiteX0" fmla="*/ 40832 w 97964"/>
                    <a:gd name="connsiteY0" fmla="*/ 637608 h 637608"/>
                    <a:gd name="connsiteX1" fmla="*/ 0 w 97964"/>
                    <a:gd name="connsiteY1" fmla="*/ 0 h 637608"/>
                    <a:gd name="connsiteX0" fmla="*/ 22158 w 89109"/>
                    <a:gd name="connsiteY0" fmla="*/ 626295 h 626295"/>
                    <a:gd name="connsiteX1" fmla="*/ 0 w 89109"/>
                    <a:gd name="connsiteY1" fmla="*/ 0 h 626295"/>
                    <a:gd name="connsiteX0" fmla="*/ 1131 w 80525"/>
                    <a:gd name="connsiteY0" fmla="*/ 593335 h 593335"/>
                    <a:gd name="connsiteX1" fmla="*/ 0 w 80525"/>
                    <a:gd name="connsiteY1" fmla="*/ 0 h 593335"/>
                    <a:gd name="connsiteX0" fmla="*/ 1131 w 66370"/>
                    <a:gd name="connsiteY0" fmla="*/ 593335 h 593335"/>
                    <a:gd name="connsiteX1" fmla="*/ 0 w 66370"/>
                    <a:gd name="connsiteY1" fmla="*/ 0 h 593335"/>
                    <a:gd name="connsiteX0" fmla="*/ 0 w 70750"/>
                    <a:gd name="connsiteY0" fmla="*/ 645610 h 645610"/>
                    <a:gd name="connsiteX1" fmla="*/ 8002 w 70750"/>
                    <a:gd name="connsiteY1" fmla="*/ 0 h 645610"/>
                    <a:gd name="connsiteX0" fmla="*/ 0 w 60467"/>
                    <a:gd name="connsiteY0" fmla="*/ 645610 h 645610"/>
                    <a:gd name="connsiteX1" fmla="*/ 8002 w 60467"/>
                    <a:gd name="connsiteY1" fmla="*/ 0 h 645610"/>
                    <a:gd name="connsiteX0" fmla="*/ 0 w 61615"/>
                    <a:gd name="connsiteY0" fmla="*/ 645610 h 645610"/>
                    <a:gd name="connsiteX1" fmla="*/ 8002 w 61615"/>
                    <a:gd name="connsiteY1" fmla="*/ 0 h 645610"/>
                    <a:gd name="connsiteX0" fmla="*/ 0 w 53568"/>
                    <a:gd name="connsiteY0" fmla="*/ 645610 h 645610"/>
                    <a:gd name="connsiteX1" fmla="*/ 8002 w 53568"/>
                    <a:gd name="connsiteY1" fmla="*/ 0 h 645610"/>
                  </a:gdLst>
                  <a:ahLst/>
                  <a:cxnLst>
                    <a:cxn ang="0">
                      <a:pos x="connsiteX0" y="connsiteY0"/>
                    </a:cxn>
                    <a:cxn ang="0">
                      <a:pos x="connsiteX1" y="connsiteY1"/>
                    </a:cxn>
                  </a:cxnLst>
                  <a:rect l="l" t="t" r="r" b="b"/>
                  <a:pathLst>
                    <a:path w="53568" h="645610">
                      <a:moveTo>
                        <a:pt x="0" y="645610"/>
                      </a:moveTo>
                      <a:cubicBezTo>
                        <a:pt x="32114" y="409696"/>
                        <a:pt x="98183" y="240194"/>
                        <a:pt x="8002" y="0"/>
                      </a:cubicBezTo>
                    </a:path>
                  </a:pathLst>
                </a:custGeom>
                <a:ln>
                  <a:prstDash val="sysDash"/>
                  <a:headEnd type="triangle" w="med" len="med"/>
                  <a:tailEnd type="none" w="med" len="med"/>
                </a:ln>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prstClr val="white"/>
                    </a:solidFill>
                  </a:endParaRPr>
                </a:p>
              </p:txBody>
            </p:sp>
          </p:grpSp>
          <p:sp>
            <p:nvSpPr>
              <p:cNvPr id="9" name="Content Placeholder 1">
                <a:extLst>
                  <a:ext uri="{FF2B5EF4-FFF2-40B4-BE49-F238E27FC236}">
                    <a16:creationId xmlns:a16="http://schemas.microsoft.com/office/drawing/2014/main" id="{7E539E31-7977-4F16-9BF1-7F6B22BEEBF3}"/>
                  </a:ext>
                </a:extLst>
              </p:cNvPr>
              <p:cNvSpPr txBox="1">
                <a:spLocks/>
              </p:cNvSpPr>
              <p:nvPr/>
            </p:nvSpPr>
            <p:spPr>
              <a:xfrm>
                <a:off x="2712979" y="4506531"/>
                <a:ext cx="1948035" cy="1077218"/>
              </a:xfrm>
              <a:prstGeom prst="rect">
                <a:avLst/>
              </a:prstGeom>
            </p:spPr>
            <p:txBody>
              <a:bodyPr vert="horz" wrap="square" lIns="91440" tIns="45720" rIns="91440" bIns="45720" rtlCol="0">
                <a:spAutoFit/>
              </a:bodyPr>
              <a:lstStyle>
                <a:lvl1pPr marL="342900" indent="-342900" algn="l" defTabSz="457200" rtl="0" eaLnBrk="1" latinLnBrk="0" hangingPunct="1">
                  <a:spcBef>
                    <a:spcPct val="20000"/>
                  </a:spcBef>
                  <a:buClr>
                    <a:schemeClr val="tx1">
                      <a:lumMod val="65000"/>
                    </a:schemeClr>
                  </a:buClr>
                  <a:buFont typeface="Wingdings" charset="2"/>
                  <a:buChar char="§"/>
                  <a:defRPr sz="2400" kern="1200">
                    <a:solidFill>
                      <a:schemeClr val="tx1">
                        <a:lumMod val="95000"/>
                      </a:schemeClr>
                    </a:solidFill>
                    <a:latin typeface="+mn-lt"/>
                    <a:ea typeface="+mn-ea"/>
                    <a:cs typeface="Arial Narrow"/>
                  </a:defRPr>
                </a:lvl1pPr>
                <a:lvl2pPr marL="742950" indent="-285750" algn="l" defTabSz="457200" rtl="0" eaLnBrk="1" latinLnBrk="0" hangingPunct="1">
                  <a:spcBef>
                    <a:spcPct val="20000"/>
                  </a:spcBef>
                  <a:buClr>
                    <a:schemeClr val="tx1">
                      <a:lumMod val="65000"/>
                    </a:schemeClr>
                  </a:buClr>
                  <a:buFont typeface="Wingdings" charset="2"/>
                  <a:buChar char="§"/>
                  <a:defRPr sz="2000" kern="1200">
                    <a:solidFill>
                      <a:schemeClr val="tx1">
                        <a:lumMod val="95000"/>
                      </a:schemeClr>
                    </a:solidFill>
                    <a:latin typeface="+mn-lt"/>
                    <a:ea typeface="+mn-ea"/>
                    <a:cs typeface="Arial Narrow"/>
                  </a:defRPr>
                </a:lvl2pPr>
                <a:lvl3pPr marL="1143000" indent="-228600" algn="l" defTabSz="457200" rtl="0" eaLnBrk="1" latinLnBrk="0" hangingPunct="1">
                  <a:spcBef>
                    <a:spcPct val="20000"/>
                  </a:spcBef>
                  <a:buClr>
                    <a:schemeClr val="tx1">
                      <a:lumMod val="65000"/>
                    </a:schemeClr>
                  </a:buClr>
                  <a:buFont typeface="Wingdings" charset="2"/>
                  <a:buChar char="§"/>
                  <a:defRPr sz="1800" kern="1200">
                    <a:solidFill>
                      <a:schemeClr val="tx1">
                        <a:lumMod val="95000"/>
                      </a:schemeClr>
                    </a:solidFill>
                    <a:latin typeface="+mn-lt"/>
                    <a:ea typeface="+mn-ea"/>
                    <a:cs typeface="Arial Narrow"/>
                  </a:defRPr>
                </a:lvl3pPr>
                <a:lvl4pPr marL="16002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4pPr>
                <a:lvl5pPr marL="20574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prstClr val="white">
                      <a:lumMod val="65000"/>
                    </a:prstClr>
                  </a:buClr>
                  <a:buFont typeface="Wingdings" charset="2"/>
                  <a:buNone/>
                </a:pPr>
                <a:r>
                  <a:rPr lang="en-US" sz="1600">
                    <a:solidFill>
                      <a:schemeClr val="tx1"/>
                    </a:solidFill>
                  </a:rPr>
                  <a:t>Share licenses in a global pool – consume when and where needed</a:t>
                </a:r>
              </a:p>
            </p:txBody>
          </p:sp>
        </p:grpSp>
      </p:grpSp>
      <p:grpSp>
        <p:nvGrpSpPr>
          <p:cNvPr id="32789" name="Group 32788">
            <a:extLst>
              <a:ext uri="{FF2B5EF4-FFF2-40B4-BE49-F238E27FC236}">
                <a16:creationId xmlns:a16="http://schemas.microsoft.com/office/drawing/2014/main" id="{1C2FAE19-F21B-4A81-BAF5-726DD3E902A9}"/>
              </a:ext>
            </a:extLst>
          </p:cNvPr>
          <p:cNvGrpSpPr/>
          <p:nvPr/>
        </p:nvGrpSpPr>
        <p:grpSpPr>
          <a:xfrm>
            <a:off x="4704362" y="2675945"/>
            <a:ext cx="3220570" cy="1660308"/>
            <a:chOff x="4695656" y="2687189"/>
            <a:chExt cx="3220570" cy="1660308"/>
          </a:xfrm>
        </p:grpSpPr>
        <p:sp>
          <p:nvSpPr>
            <p:cNvPr id="104" name="Rounded Rectangle 79">
              <a:extLst>
                <a:ext uri="{FF2B5EF4-FFF2-40B4-BE49-F238E27FC236}">
                  <a16:creationId xmlns:a16="http://schemas.microsoft.com/office/drawing/2014/main" id="{B163B6AC-9F01-4CF4-AECA-8913E155AA0B}"/>
                </a:ext>
              </a:extLst>
            </p:cNvPr>
            <p:cNvSpPr/>
            <p:nvPr/>
          </p:nvSpPr>
          <p:spPr>
            <a:xfrm>
              <a:off x="4695656" y="2687189"/>
              <a:ext cx="3220570" cy="1660308"/>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sp>
          <p:nvSpPr>
            <p:cNvPr id="32784" name="Freeform: Shape 32783">
              <a:extLst>
                <a:ext uri="{FF2B5EF4-FFF2-40B4-BE49-F238E27FC236}">
                  <a16:creationId xmlns:a16="http://schemas.microsoft.com/office/drawing/2014/main" id="{B36FD8C4-8BFA-471C-9C66-126D7AE0F243}"/>
                </a:ext>
              </a:extLst>
            </p:cNvPr>
            <p:cNvSpPr/>
            <p:nvPr/>
          </p:nvSpPr>
          <p:spPr>
            <a:xfrm>
              <a:off x="4697797" y="3172880"/>
              <a:ext cx="3196342" cy="368839"/>
            </a:xfrm>
            <a:custGeom>
              <a:avLst/>
              <a:gdLst>
                <a:gd name="connsiteX0" fmla="*/ 0 w 3125585"/>
                <a:gd name="connsiteY0" fmla="*/ 350072 h 738211"/>
                <a:gd name="connsiteX1" fmla="*/ 870065 w 3125585"/>
                <a:gd name="connsiteY1" fmla="*/ 12021 h 738211"/>
                <a:gd name="connsiteX2" fmla="*/ 2233352 w 3125585"/>
                <a:gd name="connsiteY2" fmla="*/ 732458 h 738211"/>
                <a:gd name="connsiteX3" fmla="*/ 3125585 w 3125585"/>
                <a:gd name="connsiteY3" fmla="*/ 394407 h 738211"/>
                <a:gd name="connsiteX0" fmla="*/ 0 w 3125585"/>
                <a:gd name="connsiteY0" fmla="*/ 350072 h 740979"/>
                <a:gd name="connsiteX1" fmla="*/ 870065 w 3125585"/>
                <a:gd name="connsiteY1" fmla="*/ 12021 h 740979"/>
                <a:gd name="connsiteX2" fmla="*/ 2233352 w 3125585"/>
                <a:gd name="connsiteY2" fmla="*/ 732458 h 740979"/>
                <a:gd name="connsiteX3" fmla="*/ 3125585 w 3125585"/>
                <a:gd name="connsiteY3" fmla="*/ 394407 h 740979"/>
                <a:gd name="connsiteX0" fmla="*/ 0 w 3196342"/>
                <a:gd name="connsiteY0" fmla="*/ 350072 h 741147"/>
                <a:gd name="connsiteX1" fmla="*/ 870065 w 3196342"/>
                <a:gd name="connsiteY1" fmla="*/ 12021 h 741147"/>
                <a:gd name="connsiteX2" fmla="*/ 2233352 w 3196342"/>
                <a:gd name="connsiteY2" fmla="*/ 732458 h 741147"/>
                <a:gd name="connsiteX3" fmla="*/ 3196342 w 3196342"/>
                <a:gd name="connsiteY3" fmla="*/ 397128 h 741147"/>
              </a:gdLst>
              <a:ahLst/>
              <a:cxnLst>
                <a:cxn ang="0">
                  <a:pos x="connsiteX0" y="connsiteY0"/>
                </a:cxn>
                <a:cxn ang="0">
                  <a:pos x="connsiteX1" y="connsiteY1"/>
                </a:cxn>
                <a:cxn ang="0">
                  <a:pos x="connsiteX2" y="connsiteY2"/>
                </a:cxn>
                <a:cxn ang="0">
                  <a:pos x="connsiteX3" y="connsiteY3"/>
                </a:cxn>
              </a:cxnLst>
              <a:rect l="l" t="t" r="r" b="b"/>
              <a:pathLst>
                <a:path w="3196342" h="741147">
                  <a:moveTo>
                    <a:pt x="0" y="350072"/>
                  </a:moveTo>
                  <a:cubicBezTo>
                    <a:pt x="248920" y="149181"/>
                    <a:pt x="497840" y="-51710"/>
                    <a:pt x="870065" y="12021"/>
                  </a:cubicBezTo>
                  <a:cubicBezTo>
                    <a:pt x="1242290" y="75752"/>
                    <a:pt x="1845639" y="668274"/>
                    <a:pt x="2233352" y="732458"/>
                  </a:cubicBezTo>
                  <a:cubicBezTo>
                    <a:pt x="2621065" y="796642"/>
                    <a:pt x="3037609" y="487199"/>
                    <a:pt x="3196342" y="397128"/>
                  </a:cubicBezTo>
                </a:path>
              </a:pathLst>
            </a:custGeom>
            <a:noFill/>
            <a:ln w="104775">
              <a:solidFill>
                <a:schemeClr val="accent3"/>
              </a:solidFill>
              <a:headEnd type="arrow" w="med" len="med"/>
              <a:tailEnd type="arrow" w="med" len="med"/>
            </a:ln>
            <a:effectLst>
              <a:softEdge rad="12700"/>
            </a:effectLst>
            <a:scene3d>
              <a:camera prst="orthographicFront"/>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ontent Placeholder 1">
              <a:extLst>
                <a:ext uri="{FF2B5EF4-FFF2-40B4-BE49-F238E27FC236}">
                  <a16:creationId xmlns:a16="http://schemas.microsoft.com/office/drawing/2014/main" id="{79AD9554-E1F1-4CB4-BB12-6D70D6A413DE}"/>
                </a:ext>
              </a:extLst>
            </p:cNvPr>
            <p:cNvSpPr txBox="1">
              <a:spLocks/>
            </p:cNvSpPr>
            <p:nvPr/>
          </p:nvSpPr>
          <p:spPr>
            <a:xfrm>
              <a:off x="4867856" y="3613784"/>
              <a:ext cx="3045607" cy="584775"/>
            </a:xfrm>
            <a:prstGeom prst="rect">
              <a:avLst/>
            </a:prstGeom>
          </p:spPr>
          <p:txBody>
            <a:bodyPr vert="horz" wrap="square" lIns="91440" tIns="45720" rIns="91440" bIns="45720" rtlCol="0">
              <a:spAutoFit/>
            </a:bodyPr>
            <a:lstStyle>
              <a:lvl1pPr marL="342900" indent="-342900" algn="l" defTabSz="457200" rtl="0" eaLnBrk="1" latinLnBrk="0" hangingPunct="1">
                <a:spcBef>
                  <a:spcPct val="20000"/>
                </a:spcBef>
                <a:buClr>
                  <a:schemeClr val="tx1">
                    <a:lumMod val="65000"/>
                  </a:schemeClr>
                </a:buClr>
                <a:buFont typeface="Wingdings" charset="2"/>
                <a:buChar char="§"/>
                <a:defRPr sz="2400" kern="1200">
                  <a:solidFill>
                    <a:schemeClr val="tx1">
                      <a:lumMod val="95000"/>
                    </a:schemeClr>
                  </a:solidFill>
                  <a:latin typeface="+mn-lt"/>
                  <a:ea typeface="+mn-ea"/>
                  <a:cs typeface="Arial Narrow"/>
                </a:defRPr>
              </a:lvl1pPr>
              <a:lvl2pPr marL="742950" indent="-285750" algn="l" defTabSz="457200" rtl="0" eaLnBrk="1" latinLnBrk="0" hangingPunct="1">
                <a:spcBef>
                  <a:spcPct val="20000"/>
                </a:spcBef>
                <a:buClr>
                  <a:schemeClr val="tx1">
                    <a:lumMod val="65000"/>
                  </a:schemeClr>
                </a:buClr>
                <a:buFont typeface="Wingdings" charset="2"/>
                <a:buChar char="§"/>
                <a:defRPr sz="2000" kern="1200">
                  <a:solidFill>
                    <a:schemeClr val="tx1">
                      <a:lumMod val="95000"/>
                    </a:schemeClr>
                  </a:solidFill>
                  <a:latin typeface="+mn-lt"/>
                  <a:ea typeface="+mn-ea"/>
                  <a:cs typeface="Arial Narrow"/>
                </a:defRPr>
              </a:lvl2pPr>
              <a:lvl3pPr marL="1143000" indent="-228600" algn="l" defTabSz="457200" rtl="0" eaLnBrk="1" latinLnBrk="0" hangingPunct="1">
                <a:spcBef>
                  <a:spcPct val="20000"/>
                </a:spcBef>
                <a:buClr>
                  <a:schemeClr val="tx1">
                    <a:lumMod val="65000"/>
                  </a:schemeClr>
                </a:buClr>
                <a:buFont typeface="Wingdings" charset="2"/>
                <a:buChar char="§"/>
                <a:defRPr sz="1800" kern="1200">
                  <a:solidFill>
                    <a:schemeClr val="tx1">
                      <a:lumMod val="95000"/>
                    </a:schemeClr>
                  </a:solidFill>
                  <a:latin typeface="+mn-lt"/>
                  <a:ea typeface="+mn-ea"/>
                  <a:cs typeface="Arial Narrow"/>
                </a:defRPr>
              </a:lvl3pPr>
              <a:lvl4pPr marL="16002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4pPr>
              <a:lvl5pPr marL="20574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prstClr val="white">
                    <a:lumMod val="65000"/>
                  </a:prstClr>
                </a:buClr>
                <a:buFont typeface="Wingdings" charset="2"/>
                <a:buNone/>
              </a:pPr>
              <a:r>
                <a:rPr lang="en-US" sz="1600" dirty="0">
                  <a:solidFill>
                    <a:srgbClr val="595959"/>
                  </a:solidFill>
                </a:rPr>
                <a:t>Reduce bandwidth usage through smart media routing</a:t>
              </a:r>
            </a:p>
          </p:txBody>
        </p:sp>
        <p:sp>
          <p:nvSpPr>
            <p:cNvPr id="103" name="TextBox 102">
              <a:extLst>
                <a:ext uri="{FF2B5EF4-FFF2-40B4-BE49-F238E27FC236}">
                  <a16:creationId xmlns:a16="http://schemas.microsoft.com/office/drawing/2014/main" id="{87F7568D-BC30-4A9E-A7E8-29CF5594EF7D}"/>
                </a:ext>
              </a:extLst>
            </p:cNvPr>
            <p:cNvSpPr txBox="1"/>
            <p:nvPr/>
          </p:nvSpPr>
          <p:spPr>
            <a:xfrm>
              <a:off x="6064517" y="2722281"/>
              <a:ext cx="420308" cy="584775"/>
            </a:xfrm>
            <a:prstGeom prst="rect">
              <a:avLst/>
            </a:prstGeom>
            <a:noFill/>
          </p:spPr>
          <p:txBody>
            <a:bodyPr wrap="none" rtlCol="0">
              <a:spAutoFit/>
            </a:bodyPr>
            <a:lstStyle/>
            <a:p>
              <a:r>
                <a:rPr lang="en-US" sz="3200" b="1">
                  <a:solidFill>
                    <a:schemeClr val="accent3"/>
                  </a:solidFill>
                </a:rPr>
                <a:t>3</a:t>
              </a:r>
            </a:p>
          </p:txBody>
        </p:sp>
      </p:grpSp>
      <p:sp>
        <p:nvSpPr>
          <p:cNvPr id="125" name="TekstSylinder 5">
            <a:extLst>
              <a:ext uri="{FF2B5EF4-FFF2-40B4-BE49-F238E27FC236}">
                <a16:creationId xmlns:a16="http://schemas.microsoft.com/office/drawing/2014/main" id="{0471CB05-C8EC-493D-BC05-D5EBE08A3D6F}"/>
              </a:ext>
            </a:extLst>
          </p:cNvPr>
          <p:cNvSpPr txBox="1"/>
          <p:nvPr/>
        </p:nvSpPr>
        <p:spPr>
          <a:xfrm>
            <a:off x="8125029" y="5810711"/>
            <a:ext cx="377026" cy="307777"/>
          </a:xfrm>
          <a:prstGeom prst="rect">
            <a:avLst/>
          </a:prstGeom>
          <a:noFill/>
        </p:spPr>
        <p:txBody>
          <a:bodyPr wrap="none" rtlCol="0">
            <a:spAutoFit/>
          </a:bodyPr>
          <a:lstStyle/>
          <a:p>
            <a:r>
              <a:rPr lang="en-GB" sz="1400" b="1" dirty="0">
                <a:solidFill>
                  <a:schemeClr val="bg2"/>
                </a:solidFill>
              </a:rPr>
              <a:t>A1</a:t>
            </a:r>
          </a:p>
        </p:txBody>
      </p:sp>
      <p:sp>
        <p:nvSpPr>
          <p:cNvPr id="126" name="TekstSylinder 147">
            <a:extLst>
              <a:ext uri="{FF2B5EF4-FFF2-40B4-BE49-F238E27FC236}">
                <a16:creationId xmlns:a16="http://schemas.microsoft.com/office/drawing/2014/main" id="{45912883-3AA9-4DD0-A3A6-B80F377C327A}"/>
              </a:ext>
            </a:extLst>
          </p:cNvPr>
          <p:cNvSpPr txBox="1"/>
          <p:nvPr/>
        </p:nvSpPr>
        <p:spPr>
          <a:xfrm>
            <a:off x="9655446" y="5798880"/>
            <a:ext cx="407484" cy="307777"/>
          </a:xfrm>
          <a:prstGeom prst="rect">
            <a:avLst/>
          </a:prstGeom>
          <a:noFill/>
        </p:spPr>
        <p:txBody>
          <a:bodyPr wrap="none" rtlCol="0">
            <a:spAutoFit/>
          </a:bodyPr>
          <a:lstStyle/>
          <a:p>
            <a:r>
              <a:rPr lang="en-GB" sz="1400" b="1" dirty="0">
                <a:solidFill>
                  <a:schemeClr val="bg2"/>
                </a:solidFill>
              </a:rPr>
              <a:t>A2</a:t>
            </a:r>
          </a:p>
        </p:txBody>
      </p:sp>
      <p:sp>
        <p:nvSpPr>
          <p:cNvPr id="127" name="TekstSylinder 148">
            <a:extLst>
              <a:ext uri="{FF2B5EF4-FFF2-40B4-BE49-F238E27FC236}">
                <a16:creationId xmlns:a16="http://schemas.microsoft.com/office/drawing/2014/main" id="{6ED8498C-2882-4716-8FBC-F71B962E2D5C}"/>
              </a:ext>
            </a:extLst>
          </p:cNvPr>
          <p:cNvSpPr txBox="1"/>
          <p:nvPr/>
        </p:nvSpPr>
        <p:spPr>
          <a:xfrm>
            <a:off x="10144727" y="5805724"/>
            <a:ext cx="407484" cy="307777"/>
          </a:xfrm>
          <a:prstGeom prst="rect">
            <a:avLst/>
          </a:prstGeom>
          <a:noFill/>
        </p:spPr>
        <p:txBody>
          <a:bodyPr wrap="none" rtlCol="0">
            <a:spAutoFit/>
          </a:bodyPr>
          <a:lstStyle/>
          <a:p>
            <a:r>
              <a:rPr lang="en-GB" sz="1400" b="1" dirty="0">
                <a:solidFill>
                  <a:schemeClr val="bg2"/>
                </a:solidFill>
              </a:rPr>
              <a:t>A4</a:t>
            </a:r>
          </a:p>
        </p:txBody>
      </p:sp>
      <p:sp>
        <p:nvSpPr>
          <p:cNvPr id="128" name="TekstSylinder 149">
            <a:extLst>
              <a:ext uri="{FF2B5EF4-FFF2-40B4-BE49-F238E27FC236}">
                <a16:creationId xmlns:a16="http://schemas.microsoft.com/office/drawing/2014/main" id="{070F7371-1CC5-4A52-92A6-0E949DEB380A}"/>
              </a:ext>
            </a:extLst>
          </p:cNvPr>
          <p:cNvSpPr txBox="1"/>
          <p:nvPr/>
        </p:nvSpPr>
        <p:spPr>
          <a:xfrm>
            <a:off x="10669447" y="5790151"/>
            <a:ext cx="410690" cy="307777"/>
          </a:xfrm>
          <a:prstGeom prst="rect">
            <a:avLst/>
          </a:prstGeom>
          <a:noFill/>
        </p:spPr>
        <p:txBody>
          <a:bodyPr wrap="none" rtlCol="0">
            <a:spAutoFit/>
          </a:bodyPr>
          <a:lstStyle/>
          <a:p>
            <a:r>
              <a:rPr lang="en-GB" sz="1400" b="1">
                <a:solidFill>
                  <a:schemeClr val="bg1"/>
                </a:solidFill>
              </a:rPr>
              <a:t>A5</a:t>
            </a:r>
            <a:endParaRPr lang="en-GB" sz="1400" b="1" dirty="0">
              <a:solidFill>
                <a:schemeClr val="bg1"/>
              </a:solidFill>
            </a:endParaRPr>
          </a:p>
        </p:txBody>
      </p:sp>
      <p:sp>
        <p:nvSpPr>
          <p:cNvPr id="129" name="TekstSylinder 150">
            <a:extLst>
              <a:ext uri="{FF2B5EF4-FFF2-40B4-BE49-F238E27FC236}">
                <a16:creationId xmlns:a16="http://schemas.microsoft.com/office/drawing/2014/main" id="{57E51123-74BA-4618-B0B1-7486F902AFC8}"/>
              </a:ext>
            </a:extLst>
          </p:cNvPr>
          <p:cNvSpPr txBox="1"/>
          <p:nvPr/>
        </p:nvSpPr>
        <p:spPr>
          <a:xfrm>
            <a:off x="8611865" y="5805725"/>
            <a:ext cx="415498" cy="307777"/>
          </a:xfrm>
          <a:prstGeom prst="rect">
            <a:avLst/>
          </a:prstGeom>
          <a:noFill/>
        </p:spPr>
        <p:txBody>
          <a:bodyPr wrap="none" rtlCol="0">
            <a:spAutoFit/>
          </a:bodyPr>
          <a:lstStyle/>
          <a:p>
            <a:r>
              <a:rPr lang="en-GB" sz="1400" b="1" dirty="0">
                <a:solidFill>
                  <a:schemeClr val="bg2"/>
                </a:solidFill>
              </a:rPr>
              <a:t>B6</a:t>
            </a:r>
          </a:p>
        </p:txBody>
      </p:sp>
      <p:sp>
        <p:nvSpPr>
          <p:cNvPr id="130" name="TekstSylinder 151">
            <a:extLst>
              <a:ext uri="{FF2B5EF4-FFF2-40B4-BE49-F238E27FC236}">
                <a16:creationId xmlns:a16="http://schemas.microsoft.com/office/drawing/2014/main" id="{C73CDBB5-15AE-40A4-8373-45892C8BE5B7}"/>
              </a:ext>
            </a:extLst>
          </p:cNvPr>
          <p:cNvSpPr txBox="1"/>
          <p:nvPr/>
        </p:nvSpPr>
        <p:spPr>
          <a:xfrm>
            <a:off x="9130138" y="5820920"/>
            <a:ext cx="399468" cy="307777"/>
          </a:xfrm>
          <a:prstGeom prst="rect">
            <a:avLst/>
          </a:prstGeom>
          <a:noFill/>
        </p:spPr>
        <p:txBody>
          <a:bodyPr wrap="none" rtlCol="0">
            <a:spAutoFit/>
          </a:bodyPr>
          <a:lstStyle/>
          <a:p>
            <a:r>
              <a:rPr lang="en-GB" sz="1400" b="1" dirty="0">
                <a:solidFill>
                  <a:schemeClr val="bg2"/>
                </a:solidFill>
              </a:rPr>
              <a:t>B7</a:t>
            </a:r>
          </a:p>
        </p:txBody>
      </p:sp>
      <p:sp>
        <p:nvSpPr>
          <p:cNvPr id="131" name="TekstSylinder 152">
            <a:extLst>
              <a:ext uri="{FF2B5EF4-FFF2-40B4-BE49-F238E27FC236}">
                <a16:creationId xmlns:a16="http://schemas.microsoft.com/office/drawing/2014/main" id="{A5370E3A-4EBB-4023-8834-DAD02D021B1A}"/>
              </a:ext>
            </a:extLst>
          </p:cNvPr>
          <p:cNvSpPr txBox="1"/>
          <p:nvPr/>
        </p:nvSpPr>
        <p:spPr>
          <a:xfrm>
            <a:off x="11131349" y="5803268"/>
            <a:ext cx="413896" cy="307777"/>
          </a:xfrm>
          <a:prstGeom prst="rect">
            <a:avLst/>
          </a:prstGeom>
          <a:noFill/>
        </p:spPr>
        <p:txBody>
          <a:bodyPr wrap="none" rtlCol="0">
            <a:spAutoFit/>
          </a:bodyPr>
          <a:lstStyle/>
          <a:p>
            <a:r>
              <a:rPr lang="en-GB" sz="1400" b="1" dirty="0">
                <a:solidFill>
                  <a:schemeClr val="bg1"/>
                </a:solidFill>
              </a:rPr>
              <a:t>B8</a:t>
            </a:r>
          </a:p>
        </p:txBody>
      </p:sp>
      <p:sp>
        <p:nvSpPr>
          <p:cNvPr id="32779" name="Date Placeholder 32778">
            <a:extLst>
              <a:ext uri="{FF2B5EF4-FFF2-40B4-BE49-F238E27FC236}">
                <a16:creationId xmlns:a16="http://schemas.microsoft.com/office/drawing/2014/main" id="{4FF9D216-969A-4790-B040-2446017C48FC}"/>
              </a:ext>
            </a:extLst>
          </p:cNvPr>
          <p:cNvSpPr>
            <a:spLocks noGrp="1"/>
          </p:cNvSpPr>
          <p:nvPr>
            <p:ph type="dt" sz="half" idx="10"/>
          </p:nvPr>
        </p:nvSpPr>
        <p:spPr/>
        <p:txBody>
          <a:bodyPr/>
          <a:lstStyle/>
          <a:p>
            <a:r>
              <a:rPr lang="en-US" noProof="0"/>
              <a:t>17 March, 2022</a:t>
            </a:r>
            <a:endParaRPr lang="en-GB" noProof="0"/>
          </a:p>
        </p:txBody>
      </p:sp>
      <p:sp>
        <p:nvSpPr>
          <p:cNvPr id="32780" name="Footer Placeholder 32779">
            <a:extLst>
              <a:ext uri="{FF2B5EF4-FFF2-40B4-BE49-F238E27FC236}">
                <a16:creationId xmlns:a16="http://schemas.microsoft.com/office/drawing/2014/main" id="{34276673-41D4-4FE4-A6D1-5C147F7612AE}"/>
              </a:ext>
            </a:extLst>
          </p:cNvPr>
          <p:cNvSpPr>
            <a:spLocks noGrp="1"/>
          </p:cNvSpPr>
          <p:nvPr>
            <p:ph type="ftr" sz="quarter" idx="11"/>
          </p:nvPr>
        </p:nvSpPr>
        <p:spPr/>
        <p:txBody>
          <a:bodyPr/>
          <a:lstStyle/>
          <a:p>
            <a:r>
              <a:rPr lang="en-GB" noProof="0"/>
              <a:t>©2022 Pexip® AS. All Rights Reserved</a:t>
            </a:r>
            <a:endParaRPr lang="en-GB" noProof="0" dirty="0"/>
          </a:p>
        </p:txBody>
      </p:sp>
      <p:sp>
        <p:nvSpPr>
          <p:cNvPr id="32781" name="Slide Number Placeholder 32780">
            <a:extLst>
              <a:ext uri="{FF2B5EF4-FFF2-40B4-BE49-F238E27FC236}">
                <a16:creationId xmlns:a16="http://schemas.microsoft.com/office/drawing/2014/main" id="{181A9C4C-EFC2-451F-81FC-BBAD5FD4FD19}"/>
              </a:ext>
            </a:extLst>
          </p:cNvPr>
          <p:cNvSpPr>
            <a:spLocks noGrp="1"/>
          </p:cNvSpPr>
          <p:nvPr>
            <p:ph type="sldNum" sz="quarter" idx="12"/>
          </p:nvPr>
        </p:nvSpPr>
        <p:spPr/>
        <p:txBody>
          <a:bodyPr/>
          <a:lstStyle/>
          <a:p>
            <a:fld id="{AF82C51F-475B-4DE1-B4BE-74973CDCE049}" type="slidenum">
              <a:rPr lang="en-GB" noProof="0" smtClean="0"/>
              <a:pPr/>
              <a:t>17</a:t>
            </a:fld>
            <a:endParaRPr lang="en-GB" noProof="0"/>
          </a:p>
        </p:txBody>
      </p:sp>
      <p:sp>
        <p:nvSpPr>
          <p:cNvPr id="110" name="TekstSylinder 153">
            <a:extLst>
              <a:ext uri="{FF2B5EF4-FFF2-40B4-BE49-F238E27FC236}">
                <a16:creationId xmlns:a16="http://schemas.microsoft.com/office/drawing/2014/main" id="{57231D7E-46B9-4340-9B71-946C6C3F6C4A}"/>
              </a:ext>
            </a:extLst>
          </p:cNvPr>
          <p:cNvSpPr txBox="1"/>
          <p:nvPr/>
        </p:nvSpPr>
        <p:spPr>
          <a:xfrm>
            <a:off x="2862248" y="1756874"/>
            <a:ext cx="256802" cy="307777"/>
          </a:xfrm>
          <a:prstGeom prst="rect">
            <a:avLst/>
          </a:prstGeom>
          <a:noFill/>
        </p:spPr>
        <p:txBody>
          <a:bodyPr wrap="none" rtlCol="0">
            <a:spAutoFit/>
          </a:bodyPr>
          <a:lstStyle/>
          <a:p>
            <a:r>
              <a:rPr lang="en-GB" sz="1400" b="1" dirty="0"/>
              <a:t>1</a:t>
            </a:r>
          </a:p>
        </p:txBody>
      </p:sp>
      <p:sp>
        <p:nvSpPr>
          <p:cNvPr id="113" name="TekstSylinder 153">
            <a:extLst>
              <a:ext uri="{FF2B5EF4-FFF2-40B4-BE49-F238E27FC236}">
                <a16:creationId xmlns:a16="http://schemas.microsoft.com/office/drawing/2014/main" id="{0FFC6909-BCE8-4178-828D-BD3CA19B217A}"/>
              </a:ext>
            </a:extLst>
          </p:cNvPr>
          <p:cNvSpPr txBox="1"/>
          <p:nvPr/>
        </p:nvSpPr>
        <p:spPr>
          <a:xfrm>
            <a:off x="2260574" y="2351108"/>
            <a:ext cx="287258" cy="307777"/>
          </a:xfrm>
          <a:prstGeom prst="rect">
            <a:avLst/>
          </a:prstGeom>
          <a:noFill/>
        </p:spPr>
        <p:txBody>
          <a:bodyPr wrap="none" rtlCol="0">
            <a:spAutoFit/>
          </a:bodyPr>
          <a:lstStyle/>
          <a:p>
            <a:r>
              <a:rPr lang="en-GB" sz="1400" b="1" dirty="0"/>
              <a:t>2</a:t>
            </a:r>
          </a:p>
        </p:txBody>
      </p:sp>
      <p:sp>
        <p:nvSpPr>
          <p:cNvPr id="114" name="TekstSylinder 153">
            <a:extLst>
              <a:ext uri="{FF2B5EF4-FFF2-40B4-BE49-F238E27FC236}">
                <a16:creationId xmlns:a16="http://schemas.microsoft.com/office/drawing/2014/main" id="{7BCA24EC-F3C1-470E-9045-A559A91D1C1C}"/>
              </a:ext>
            </a:extLst>
          </p:cNvPr>
          <p:cNvSpPr txBox="1"/>
          <p:nvPr/>
        </p:nvSpPr>
        <p:spPr>
          <a:xfrm>
            <a:off x="2101771" y="3097493"/>
            <a:ext cx="287258" cy="307777"/>
          </a:xfrm>
          <a:prstGeom prst="rect">
            <a:avLst/>
          </a:prstGeom>
          <a:noFill/>
        </p:spPr>
        <p:txBody>
          <a:bodyPr wrap="none" rtlCol="0">
            <a:spAutoFit/>
          </a:bodyPr>
          <a:lstStyle/>
          <a:p>
            <a:r>
              <a:rPr lang="en-GB" sz="1400" b="1" dirty="0"/>
              <a:t>3</a:t>
            </a:r>
          </a:p>
        </p:txBody>
      </p:sp>
      <p:sp>
        <p:nvSpPr>
          <p:cNvPr id="115" name="TekstSylinder 153">
            <a:extLst>
              <a:ext uri="{FF2B5EF4-FFF2-40B4-BE49-F238E27FC236}">
                <a16:creationId xmlns:a16="http://schemas.microsoft.com/office/drawing/2014/main" id="{B1EE5EDB-5D41-46AE-BA18-434AFF49DA80}"/>
              </a:ext>
            </a:extLst>
          </p:cNvPr>
          <p:cNvSpPr txBox="1"/>
          <p:nvPr/>
        </p:nvSpPr>
        <p:spPr>
          <a:xfrm>
            <a:off x="2311492" y="3945534"/>
            <a:ext cx="287258" cy="307777"/>
          </a:xfrm>
          <a:prstGeom prst="rect">
            <a:avLst/>
          </a:prstGeom>
          <a:noFill/>
        </p:spPr>
        <p:txBody>
          <a:bodyPr wrap="none" rtlCol="0">
            <a:spAutoFit/>
          </a:bodyPr>
          <a:lstStyle/>
          <a:p>
            <a:r>
              <a:rPr lang="en-GB" sz="1400" b="1" dirty="0"/>
              <a:t>4</a:t>
            </a:r>
          </a:p>
        </p:txBody>
      </p:sp>
      <p:sp>
        <p:nvSpPr>
          <p:cNvPr id="116" name="TekstSylinder 153">
            <a:extLst>
              <a:ext uri="{FF2B5EF4-FFF2-40B4-BE49-F238E27FC236}">
                <a16:creationId xmlns:a16="http://schemas.microsoft.com/office/drawing/2014/main" id="{B57B68EE-CB32-4B66-A0A6-560F658D6250}"/>
              </a:ext>
            </a:extLst>
          </p:cNvPr>
          <p:cNvSpPr txBox="1"/>
          <p:nvPr/>
        </p:nvSpPr>
        <p:spPr>
          <a:xfrm>
            <a:off x="3272194" y="4147512"/>
            <a:ext cx="290464" cy="307777"/>
          </a:xfrm>
          <a:prstGeom prst="rect">
            <a:avLst/>
          </a:prstGeom>
          <a:noFill/>
        </p:spPr>
        <p:txBody>
          <a:bodyPr wrap="none" rtlCol="0">
            <a:spAutoFit/>
          </a:bodyPr>
          <a:lstStyle/>
          <a:p>
            <a:r>
              <a:rPr lang="en-GB" sz="1400" b="1" dirty="0"/>
              <a:t>5</a:t>
            </a:r>
          </a:p>
        </p:txBody>
      </p:sp>
      <p:sp>
        <p:nvSpPr>
          <p:cNvPr id="117" name="TekstSylinder 153">
            <a:extLst>
              <a:ext uri="{FF2B5EF4-FFF2-40B4-BE49-F238E27FC236}">
                <a16:creationId xmlns:a16="http://schemas.microsoft.com/office/drawing/2014/main" id="{13CB7183-5C46-4DF8-B510-0F8B32F08627}"/>
              </a:ext>
            </a:extLst>
          </p:cNvPr>
          <p:cNvSpPr txBox="1"/>
          <p:nvPr/>
        </p:nvSpPr>
        <p:spPr>
          <a:xfrm>
            <a:off x="9149003" y="2099218"/>
            <a:ext cx="290464" cy="307777"/>
          </a:xfrm>
          <a:prstGeom prst="rect">
            <a:avLst/>
          </a:prstGeom>
          <a:noFill/>
        </p:spPr>
        <p:txBody>
          <a:bodyPr wrap="none" rtlCol="0">
            <a:spAutoFit/>
          </a:bodyPr>
          <a:lstStyle/>
          <a:p>
            <a:r>
              <a:rPr lang="en-GB" sz="1400" b="1" dirty="0"/>
              <a:t>6</a:t>
            </a:r>
          </a:p>
        </p:txBody>
      </p:sp>
      <p:sp>
        <p:nvSpPr>
          <p:cNvPr id="118" name="TekstSylinder 153">
            <a:extLst>
              <a:ext uri="{FF2B5EF4-FFF2-40B4-BE49-F238E27FC236}">
                <a16:creationId xmlns:a16="http://schemas.microsoft.com/office/drawing/2014/main" id="{C4D7FAAF-B851-4E16-A3AC-9DE448FF37B2}"/>
              </a:ext>
            </a:extLst>
          </p:cNvPr>
          <p:cNvSpPr txBox="1"/>
          <p:nvPr/>
        </p:nvSpPr>
        <p:spPr>
          <a:xfrm>
            <a:off x="9849337" y="2337979"/>
            <a:ext cx="276038" cy="307777"/>
          </a:xfrm>
          <a:prstGeom prst="rect">
            <a:avLst/>
          </a:prstGeom>
          <a:noFill/>
        </p:spPr>
        <p:txBody>
          <a:bodyPr wrap="none" rtlCol="0">
            <a:spAutoFit/>
          </a:bodyPr>
          <a:lstStyle/>
          <a:p>
            <a:r>
              <a:rPr lang="en-GB" sz="1400" b="1" dirty="0"/>
              <a:t>7</a:t>
            </a:r>
          </a:p>
        </p:txBody>
      </p:sp>
      <p:sp>
        <p:nvSpPr>
          <p:cNvPr id="119" name="TekstSylinder 153">
            <a:extLst>
              <a:ext uri="{FF2B5EF4-FFF2-40B4-BE49-F238E27FC236}">
                <a16:creationId xmlns:a16="http://schemas.microsoft.com/office/drawing/2014/main" id="{AC995467-2BA7-4168-9436-0F99A73C3166}"/>
              </a:ext>
            </a:extLst>
          </p:cNvPr>
          <p:cNvSpPr txBox="1"/>
          <p:nvPr/>
        </p:nvSpPr>
        <p:spPr>
          <a:xfrm>
            <a:off x="10034149" y="2827173"/>
            <a:ext cx="290464" cy="307777"/>
          </a:xfrm>
          <a:prstGeom prst="rect">
            <a:avLst/>
          </a:prstGeom>
          <a:noFill/>
        </p:spPr>
        <p:txBody>
          <a:bodyPr wrap="none" rtlCol="0">
            <a:spAutoFit/>
          </a:bodyPr>
          <a:lstStyle/>
          <a:p>
            <a:r>
              <a:rPr lang="en-GB" sz="1400" b="1" dirty="0"/>
              <a:t>8</a:t>
            </a:r>
          </a:p>
        </p:txBody>
      </p:sp>
      <p:sp>
        <p:nvSpPr>
          <p:cNvPr id="120" name="TekstSylinder 153">
            <a:extLst>
              <a:ext uri="{FF2B5EF4-FFF2-40B4-BE49-F238E27FC236}">
                <a16:creationId xmlns:a16="http://schemas.microsoft.com/office/drawing/2014/main" id="{59F69A33-BDBC-40AC-B961-A3670E3663B5}"/>
              </a:ext>
            </a:extLst>
          </p:cNvPr>
          <p:cNvSpPr txBox="1"/>
          <p:nvPr/>
        </p:nvSpPr>
        <p:spPr>
          <a:xfrm>
            <a:off x="10056008" y="3648468"/>
            <a:ext cx="290464" cy="307777"/>
          </a:xfrm>
          <a:prstGeom prst="rect">
            <a:avLst/>
          </a:prstGeom>
          <a:noFill/>
        </p:spPr>
        <p:txBody>
          <a:bodyPr wrap="none" rtlCol="0">
            <a:spAutoFit/>
          </a:bodyPr>
          <a:lstStyle/>
          <a:p>
            <a:r>
              <a:rPr lang="en-GB" sz="1400" b="1" dirty="0"/>
              <a:t>9</a:t>
            </a:r>
          </a:p>
        </p:txBody>
      </p:sp>
      <p:sp>
        <p:nvSpPr>
          <p:cNvPr id="121" name="TekstSylinder 153">
            <a:extLst>
              <a:ext uri="{FF2B5EF4-FFF2-40B4-BE49-F238E27FC236}">
                <a16:creationId xmlns:a16="http://schemas.microsoft.com/office/drawing/2014/main" id="{D139B58A-B6B2-4294-8BDD-B3A85E8FB5BC}"/>
              </a:ext>
            </a:extLst>
          </p:cNvPr>
          <p:cNvSpPr txBox="1"/>
          <p:nvPr/>
        </p:nvSpPr>
        <p:spPr>
          <a:xfrm>
            <a:off x="10956602" y="4238848"/>
            <a:ext cx="407484" cy="307777"/>
          </a:xfrm>
          <a:prstGeom prst="rect">
            <a:avLst/>
          </a:prstGeom>
          <a:noFill/>
        </p:spPr>
        <p:txBody>
          <a:bodyPr wrap="none" rtlCol="0">
            <a:spAutoFit/>
          </a:bodyPr>
          <a:lstStyle/>
          <a:p>
            <a:r>
              <a:rPr lang="en-GB" sz="1400" b="1" dirty="0">
                <a:solidFill>
                  <a:schemeClr val="bg2"/>
                </a:solidFill>
              </a:rPr>
              <a:t>A3</a:t>
            </a:r>
          </a:p>
        </p:txBody>
      </p:sp>
    </p:spTree>
    <p:extLst>
      <p:ext uri="{BB962C8B-B14F-4D97-AF65-F5344CB8AC3E}">
        <p14:creationId xmlns:p14="http://schemas.microsoft.com/office/powerpoint/2010/main" val="128693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32769"/>
                                        </p:tgtEl>
                                        <p:attrNameLst>
                                          <p:attrName>style.visibility</p:attrName>
                                        </p:attrNameLst>
                                      </p:cBhvr>
                                      <p:to>
                                        <p:strVal val="visible"/>
                                      </p:to>
                                    </p:set>
                                    <p:animEffect transition="in" filter="fade">
                                      <p:cBhvr>
                                        <p:cTn id="19" dur="500"/>
                                        <p:tgtEl>
                                          <p:spTgt spid="32769"/>
                                        </p:tgtEl>
                                      </p:cBhvr>
                                    </p:animEffect>
                                  </p:childTnLst>
                                </p:cTn>
                              </p:par>
                              <p:par>
                                <p:cTn id="20" presetID="10" presetClass="entr" presetSubtype="0" fill="hold" nodeType="withEffect">
                                  <p:stCondLst>
                                    <p:cond delay="0"/>
                                  </p:stCondLst>
                                  <p:childTnLst>
                                    <p:set>
                                      <p:cBhvr>
                                        <p:cTn id="21" dur="1" fill="hold">
                                          <p:stCondLst>
                                            <p:cond delay="0"/>
                                          </p:stCondLst>
                                        </p:cTn>
                                        <p:tgtEl>
                                          <p:spTgt spid="32771"/>
                                        </p:tgtEl>
                                        <p:attrNameLst>
                                          <p:attrName>style.visibility</p:attrName>
                                        </p:attrNameLst>
                                      </p:cBhvr>
                                      <p:to>
                                        <p:strVal val="visible"/>
                                      </p:to>
                                    </p:set>
                                    <p:animEffect transition="in" filter="fade">
                                      <p:cBhvr>
                                        <p:cTn id="22" dur="500"/>
                                        <p:tgtEl>
                                          <p:spTgt spid="32771"/>
                                        </p:tgtEl>
                                      </p:cBhvr>
                                    </p:animEffect>
                                  </p:childTnLst>
                                </p:cTn>
                              </p:par>
                              <p:par>
                                <p:cTn id="23" presetID="10" presetClass="entr" presetSubtype="0" fill="hold" nodeType="withEffect">
                                  <p:stCondLst>
                                    <p:cond delay="0"/>
                                  </p:stCondLst>
                                  <p:childTnLst>
                                    <p:set>
                                      <p:cBhvr>
                                        <p:cTn id="24" dur="1" fill="hold">
                                          <p:stCondLst>
                                            <p:cond delay="0"/>
                                          </p:stCondLst>
                                        </p:cTn>
                                        <p:tgtEl>
                                          <p:spTgt spid="32773"/>
                                        </p:tgtEl>
                                        <p:attrNameLst>
                                          <p:attrName>style.visibility</p:attrName>
                                        </p:attrNameLst>
                                      </p:cBhvr>
                                      <p:to>
                                        <p:strVal val="visible"/>
                                      </p:to>
                                    </p:set>
                                    <p:animEffect transition="in" filter="fade">
                                      <p:cBhvr>
                                        <p:cTn id="25" dur="500"/>
                                        <p:tgtEl>
                                          <p:spTgt spid="32773"/>
                                        </p:tgtEl>
                                      </p:cBhvr>
                                    </p:animEffect>
                                  </p:childTnLst>
                                </p:cTn>
                              </p:par>
                              <p:par>
                                <p:cTn id="26" presetID="10" presetClass="entr" presetSubtype="0" fill="hold" nodeType="withEffect">
                                  <p:stCondLst>
                                    <p:cond delay="0"/>
                                  </p:stCondLst>
                                  <p:childTnLst>
                                    <p:set>
                                      <p:cBhvr>
                                        <p:cTn id="27" dur="1" fill="hold">
                                          <p:stCondLst>
                                            <p:cond delay="0"/>
                                          </p:stCondLst>
                                        </p:cTn>
                                        <p:tgtEl>
                                          <p:spTgt spid="32776"/>
                                        </p:tgtEl>
                                        <p:attrNameLst>
                                          <p:attrName>style.visibility</p:attrName>
                                        </p:attrNameLst>
                                      </p:cBhvr>
                                      <p:to>
                                        <p:strVal val="visible"/>
                                      </p:to>
                                    </p:set>
                                    <p:animEffect transition="in" filter="fade">
                                      <p:cBhvr>
                                        <p:cTn id="28" dur="500"/>
                                        <p:tgtEl>
                                          <p:spTgt spid="327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fade">
                                      <p:cBhvr>
                                        <p:cTn id="49" dur="500"/>
                                        <p:tgtEl>
                                          <p:spTgt spid="1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07"/>
                                        </p:tgtEl>
                                        <p:attrNameLst>
                                          <p:attrName>style.visibility</p:attrName>
                                        </p:attrNameLst>
                                      </p:cBhvr>
                                      <p:to>
                                        <p:strVal val="visible"/>
                                      </p:to>
                                    </p:set>
                                    <p:anim calcmode="lin" valueType="num">
                                      <p:cBhvr>
                                        <p:cTn id="57" dur="500" fill="hold"/>
                                        <p:tgtEl>
                                          <p:spTgt spid="107"/>
                                        </p:tgtEl>
                                        <p:attrNameLst>
                                          <p:attrName>ppt_w</p:attrName>
                                        </p:attrNameLst>
                                      </p:cBhvr>
                                      <p:tavLst>
                                        <p:tav tm="0">
                                          <p:val>
                                            <p:fltVal val="0"/>
                                          </p:val>
                                        </p:tav>
                                        <p:tav tm="100000">
                                          <p:val>
                                            <p:strVal val="#ppt_w"/>
                                          </p:val>
                                        </p:tav>
                                      </p:tavLst>
                                    </p:anim>
                                    <p:anim calcmode="lin" valueType="num">
                                      <p:cBhvr>
                                        <p:cTn id="58" dur="500" fill="hold"/>
                                        <p:tgtEl>
                                          <p:spTgt spid="107"/>
                                        </p:tgtEl>
                                        <p:attrNameLst>
                                          <p:attrName>ppt_h</p:attrName>
                                        </p:attrNameLst>
                                      </p:cBhvr>
                                      <p:tavLst>
                                        <p:tav tm="0">
                                          <p:val>
                                            <p:fltVal val="0"/>
                                          </p:val>
                                        </p:tav>
                                        <p:tav tm="100000">
                                          <p:val>
                                            <p:strVal val="#ppt_h"/>
                                          </p:val>
                                        </p:tav>
                                      </p:tavLst>
                                    </p:anim>
                                    <p:animEffect transition="in" filter="fade">
                                      <p:cBhvr>
                                        <p:cTn id="59" dur="500"/>
                                        <p:tgtEl>
                                          <p:spTgt spid="10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08"/>
                                        </p:tgtEl>
                                        <p:attrNameLst>
                                          <p:attrName>style.visibility</p:attrName>
                                        </p:attrNameLst>
                                      </p:cBhvr>
                                      <p:to>
                                        <p:strVal val="visible"/>
                                      </p:to>
                                    </p:set>
                                    <p:anim calcmode="lin" valueType="num">
                                      <p:cBhvr>
                                        <p:cTn id="62" dur="500" fill="hold"/>
                                        <p:tgtEl>
                                          <p:spTgt spid="108"/>
                                        </p:tgtEl>
                                        <p:attrNameLst>
                                          <p:attrName>ppt_w</p:attrName>
                                        </p:attrNameLst>
                                      </p:cBhvr>
                                      <p:tavLst>
                                        <p:tav tm="0">
                                          <p:val>
                                            <p:fltVal val="0"/>
                                          </p:val>
                                        </p:tav>
                                        <p:tav tm="100000">
                                          <p:val>
                                            <p:strVal val="#ppt_w"/>
                                          </p:val>
                                        </p:tav>
                                      </p:tavLst>
                                    </p:anim>
                                    <p:anim calcmode="lin" valueType="num">
                                      <p:cBhvr>
                                        <p:cTn id="63" dur="500" fill="hold"/>
                                        <p:tgtEl>
                                          <p:spTgt spid="108"/>
                                        </p:tgtEl>
                                        <p:attrNameLst>
                                          <p:attrName>ppt_h</p:attrName>
                                        </p:attrNameLst>
                                      </p:cBhvr>
                                      <p:tavLst>
                                        <p:tav tm="0">
                                          <p:val>
                                            <p:fltVal val="0"/>
                                          </p:val>
                                        </p:tav>
                                        <p:tav tm="100000">
                                          <p:val>
                                            <p:strVal val="#ppt_h"/>
                                          </p:val>
                                        </p:tav>
                                      </p:tavLst>
                                    </p:anim>
                                    <p:animEffect transition="in" filter="fade">
                                      <p:cBhvr>
                                        <p:cTn id="64" dur="500"/>
                                        <p:tgtEl>
                                          <p:spTgt spid="108"/>
                                        </p:tgtEl>
                                      </p:cBhvr>
                                    </p:animEffect>
                                  </p:childTnLst>
                                </p:cTn>
                              </p:par>
                            </p:childTnLst>
                          </p:cTn>
                        </p:par>
                        <p:par>
                          <p:cTn id="65" fill="hold">
                            <p:stCondLst>
                              <p:cond delay="500"/>
                            </p:stCondLst>
                            <p:childTnLst>
                              <p:par>
                                <p:cTn id="66" presetID="53" presetClass="entr" presetSubtype="16" fill="hold" nodeType="afterEffect">
                                  <p:stCondLst>
                                    <p:cond delay="0"/>
                                  </p:stCondLst>
                                  <p:childTnLst>
                                    <p:set>
                                      <p:cBhvr>
                                        <p:cTn id="67" dur="1" fill="hold">
                                          <p:stCondLst>
                                            <p:cond delay="0"/>
                                          </p:stCondLst>
                                        </p:cTn>
                                        <p:tgtEl>
                                          <p:spTgt spid="32789"/>
                                        </p:tgtEl>
                                        <p:attrNameLst>
                                          <p:attrName>style.visibility</p:attrName>
                                        </p:attrNameLst>
                                      </p:cBhvr>
                                      <p:to>
                                        <p:strVal val="visible"/>
                                      </p:to>
                                    </p:set>
                                    <p:anim calcmode="lin" valueType="num">
                                      <p:cBhvr>
                                        <p:cTn id="68" dur="500" fill="hold"/>
                                        <p:tgtEl>
                                          <p:spTgt spid="32789"/>
                                        </p:tgtEl>
                                        <p:attrNameLst>
                                          <p:attrName>ppt_w</p:attrName>
                                        </p:attrNameLst>
                                      </p:cBhvr>
                                      <p:tavLst>
                                        <p:tav tm="0">
                                          <p:val>
                                            <p:fltVal val="0"/>
                                          </p:val>
                                        </p:tav>
                                        <p:tav tm="100000">
                                          <p:val>
                                            <p:strVal val="#ppt_w"/>
                                          </p:val>
                                        </p:tav>
                                      </p:tavLst>
                                    </p:anim>
                                    <p:anim calcmode="lin" valueType="num">
                                      <p:cBhvr>
                                        <p:cTn id="69" dur="500" fill="hold"/>
                                        <p:tgtEl>
                                          <p:spTgt spid="32789"/>
                                        </p:tgtEl>
                                        <p:attrNameLst>
                                          <p:attrName>ppt_h</p:attrName>
                                        </p:attrNameLst>
                                      </p:cBhvr>
                                      <p:tavLst>
                                        <p:tav tm="0">
                                          <p:val>
                                            <p:fltVal val="0"/>
                                          </p:val>
                                        </p:tav>
                                        <p:tav tm="100000">
                                          <p:val>
                                            <p:strVal val="#ppt_h"/>
                                          </p:val>
                                        </p:tav>
                                      </p:tavLst>
                                    </p:anim>
                                    <p:animEffect transition="in" filter="fade">
                                      <p:cBhvr>
                                        <p:cTn id="70" dur="500"/>
                                        <p:tgtEl>
                                          <p:spTgt spid="3278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4"/>
                                        </p:tgtEl>
                                        <p:attrNameLst>
                                          <p:attrName>style.visibility</p:attrName>
                                        </p:attrNameLst>
                                      </p:cBhvr>
                                      <p:to>
                                        <p:strVal val="visible"/>
                                      </p:to>
                                    </p:set>
                                    <p:animEffect transition="in" filter="fade">
                                      <p:cBhvr>
                                        <p:cTn id="75" dur="500"/>
                                        <p:tgtEl>
                                          <p:spTgt spid="124"/>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121"/>
                                        </p:tgtEl>
                                        <p:attrNameLst>
                                          <p:attrName>style.visibility</p:attrName>
                                        </p:attrNameLst>
                                      </p:cBhvr>
                                      <p:to>
                                        <p:strVal val="visible"/>
                                      </p:to>
                                    </p:set>
                                    <p:animEffect transition="in" filter="fade">
                                      <p:cBhvr>
                                        <p:cTn id="78" dur="500"/>
                                        <p:tgtEl>
                                          <p:spTgt spid="121"/>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125"/>
                                        </p:tgtEl>
                                        <p:attrNameLst>
                                          <p:attrName>style.visibility</p:attrName>
                                        </p:attrNameLst>
                                      </p:cBhvr>
                                      <p:to>
                                        <p:strVal val="visible"/>
                                      </p:to>
                                    </p:set>
                                    <p:animEffect transition="in" filter="fade">
                                      <p:cBhvr>
                                        <p:cTn id="81" dur="500"/>
                                        <p:tgtEl>
                                          <p:spTgt spid="125"/>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126"/>
                                        </p:tgtEl>
                                        <p:attrNameLst>
                                          <p:attrName>style.visibility</p:attrName>
                                        </p:attrNameLst>
                                      </p:cBhvr>
                                      <p:to>
                                        <p:strVal val="visible"/>
                                      </p:to>
                                    </p:set>
                                    <p:animEffect transition="in" filter="fade">
                                      <p:cBhvr>
                                        <p:cTn id="84" dur="500"/>
                                        <p:tgtEl>
                                          <p:spTgt spid="126"/>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fade">
                                      <p:cBhvr>
                                        <p:cTn id="87" dur="500"/>
                                        <p:tgtEl>
                                          <p:spTgt spid="127"/>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128"/>
                                        </p:tgtEl>
                                        <p:attrNameLst>
                                          <p:attrName>style.visibility</p:attrName>
                                        </p:attrNameLst>
                                      </p:cBhvr>
                                      <p:to>
                                        <p:strVal val="visible"/>
                                      </p:to>
                                    </p:set>
                                    <p:animEffect transition="in" filter="fade">
                                      <p:cBhvr>
                                        <p:cTn id="90" dur="500"/>
                                        <p:tgtEl>
                                          <p:spTgt spid="1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9"/>
                                        </p:tgtEl>
                                        <p:attrNameLst>
                                          <p:attrName>style.visibility</p:attrName>
                                        </p:attrNameLst>
                                      </p:cBhvr>
                                      <p:to>
                                        <p:strVal val="visible"/>
                                      </p:to>
                                    </p:set>
                                    <p:animEffect transition="in" filter="fade">
                                      <p:cBhvr>
                                        <p:cTn id="93" dur="500"/>
                                        <p:tgtEl>
                                          <p:spTgt spid="1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fade">
                                      <p:cBhvr>
                                        <p:cTn id="96" dur="500"/>
                                        <p:tgtEl>
                                          <p:spTgt spid="1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1"/>
                                        </p:tgtEl>
                                        <p:attrNameLst>
                                          <p:attrName>style.visibility</p:attrName>
                                        </p:attrNameLst>
                                      </p:cBhvr>
                                      <p:to>
                                        <p:strVal val="visible"/>
                                      </p:to>
                                    </p:set>
                                    <p:animEffect transition="in" filter="fade">
                                      <p:cBhvr>
                                        <p:cTn id="99" dur="500"/>
                                        <p:tgtEl>
                                          <p:spTgt spid="131"/>
                                        </p:tgtEl>
                                      </p:cBhvr>
                                    </p:animEffect>
                                  </p:childTnLst>
                                </p:cTn>
                              </p:par>
                            </p:childTnLst>
                          </p:cTn>
                        </p:par>
                        <p:par>
                          <p:cTn id="100" fill="hold">
                            <p:stCondLst>
                              <p:cond delay="500"/>
                            </p:stCondLst>
                            <p:childTnLst>
                              <p:par>
                                <p:cTn id="101" presetID="26" presetClass="emph" presetSubtype="0" repeatCount="5000" fill="hold" nodeType="afterEffect">
                                  <p:stCondLst>
                                    <p:cond delay="0"/>
                                  </p:stCondLst>
                                  <p:childTnLst>
                                    <p:animEffect transition="out" filter="fade">
                                      <p:cBhvr>
                                        <p:cTn id="102" dur="1000" tmFilter="0, 0; .2, .5; .8, .5; 1, 0"/>
                                        <p:tgtEl>
                                          <p:spTgt spid="61"/>
                                        </p:tgtEl>
                                      </p:cBhvr>
                                    </p:animEffect>
                                    <p:animScale>
                                      <p:cBhvr>
                                        <p:cTn id="103" dur="500" autoRev="1" fill="hold"/>
                                        <p:tgtEl>
                                          <p:spTgt spid="61"/>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26" presetClass="emph" presetSubtype="0" repeatCount="5000" fill="hold" nodeType="clickEffect">
                                  <p:stCondLst>
                                    <p:cond delay="0"/>
                                  </p:stCondLst>
                                  <p:childTnLst>
                                    <p:animEffect transition="out" filter="fade">
                                      <p:cBhvr>
                                        <p:cTn id="107" dur="1000" tmFilter="0, 0; .2, .5; .8, .5; 1, 0"/>
                                        <p:tgtEl>
                                          <p:spTgt spid="38"/>
                                        </p:tgtEl>
                                      </p:cBhvr>
                                    </p:animEffect>
                                    <p:animScale>
                                      <p:cBhvr>
                                        <p:cTn id="108" dur="500" autoRev="1" fill="hold"/>
                                        <p:tgtEl>
                                          <p:spTgt spid="38"/>
                                        </p:tgtEl>
                                      </p:cBhvr>
                                      <p:by x="105000" y="105000"/>
                                    </p:animScale>
                                  </p:childTnLst>
                                </p:cTn>
                              </p:par>
                              <p:par>
                                <p:cTn id="109" presetID="26" presetClass="emph" presetSubtype="0" repeatCount="5000" fill="hold" grpId="0" nodeType="withEffect">
                                  <p:stCondLst>
                                    <p:cond delay="0"/>
                                  </p:stCondLst>
                                  <p:childTnLst>
                                    <p:animEffect transition="out" filter="fade">
                                      <p:cBhvr>
                                        <p:cTn id="110" dur="1000" tmFilter="0, 0; .2, .5; .8, .5; 1, 0"/>
                                        <p:tgtEl>
                                          <p:spTgt spid="121"/>
                                        </p:tgtEl>
                                      </p:cBhvr>
                                    </p:animEffect>
                                    <p:animScale>
                                      <p:cBhvr>
                                        <p:cTn id="111" dur="500" autoRev="1" fill="hold"/>
                                        <p:tgtEl>
                                          <p:spTgt spid="121"/>
                                        </p:tgtEl>
                                      </p:cBhvr>
                                      <p:by x="105000" y="105000"/>
                                    </p:animScale>
                                  </p:childTnLst>
                                </p:cTn>
                              </p:par>
                            </p:childTnLst>
                          </p:cTn>
                        </p:par>
                      </p:childTnLst>
                    </p:cTn>
                  </p:par>
                  <p:par>
                    <p:cTn id="112" fill="hold">
                      <p:stCondLst>
                        <p:cond delay="indefinite"/>
                      </p:stCondLst>
                      <p:childTnLst>
                        <p:par>
                          <p:cTn id="113" fill="hold">
                            <p:stCondLst>
                              <p:cond delay="0"/>
                            </p:stCondLst>
                            <p:childTnLst>
                              <p:par>
                                <p:cTn id="114" presetID="26" presetClass="emph" presetSubtype="0" repeatCount="5000" fill="hold" nodeType="clickEffect">
                                  <p:stCondLst>
                                    <p:cond delay="0"/>
                                  </p:stCondLst>
                                  <p:childTnLst>
                                    <p:animEffect transition="out" filter="fade">
                                      <p:cBhvr>
                                        <p:cTn id="115" dur="1000" tmFilter="0, 0; .2, .5; .8, .5; 1, 0"/>
                                        <p:tgtEl>
                                          <p:spTgt spid="45"/>
                                        </p:tgtEl>
                                      </p:cBhvr>
                                    </p:animEffect>
                                    <p:animScale>
                                      <p:cBhvr>
                                        <p:cTn id="116" dur="500" autoRev="1" fill="hold"/>
                                        <p:tgtEl>
                                          <p:spTgt spid="45"/>
                                        </p:tgtEl>
                                      </p:cBhvr>
                                      <p:by x="105000" y="105000"/>
                                    </p:animScale>
                                  </p:childTnLst>
                                </p:cTn>
                              </p:par>
                              <p:par>
                                <p:cTn id="117" presetID="26" presetClass="emph" presetSubtype="0" repeatCount="5000" fill="hold" nodeType="withEffect">
                                  <p:stCondLst>
                                    <p:cond delay="0"/>
                                  </p:stCondLst>
                                  <p:childTnLst>
                                    <p:animEffect transition="out" filter="fade">
                                      <p:cBhvr>
                                        <p:cTn id="118" dur="1000" tmFilter="0, 0; .2, .5; .8, .5; 1, 0"/>
                                        <p:tgtEl>
                                          <p:spTgt spid="50"/>
                                        </p:tgtEl>
                                      </p:cBhvr>
                                    </p:animEffect>
                                    <p:animScale>
                                      <p:cBhvr>
                                        <p:cTn id="119" dur="500" autoRev="1" fill="hold"/>
                                        <p:tgtEl>
                                          <p:spTgt spid="50"/>
                                        </p:tgtEl>
                                      </p:cBhvr>
                                      <p:by x="105000" y="105000"/>
                                    </p:animScale>
                                  </p:childTnLst>
                                </p:cTn>
                              </p:par>
                              <p:par>
                                <p:cTn id="120" presetID="26" presetClass="emph" presetSubtype="0" repeatCount="5000" fill="hold" nodeType="withEffect">
                                  <p:stCondLst>
                                    <p:cond delay="0"/>
                                  </p:stCondLst>
                                  <p:childTnLst>
                                    <p:animEffect transition="out" filter="fade">
                                      <p:cBhvr>
                                        <p:cTn id="121" dur="1000" tmFilter="0, 0; .2, .5; .8, .5; 1, 0"/>
                                        <p:tgtEl>
                                          <p:spTgt spid="109"/>
                                        </p:tgtEl>
                                      </p:cBhvr>
                                    </p:animEffect>
                                    <p:animScale>
                                      <p:cBhvr>
                                        <p:cTn id="122" dur="500" autoRev="1" fill="hold"/>
                                        <p:tgtEl>
                                          <p:spTgt spid="109"/>
                                        </p:tgtEl>
                                      </p:cBhvr>
                                      <p:by x="105000" y="105000"/>
                                    </p:animScale>
                                  </p:childTnLst>
                                </p:cTn>
                              </p:par>
                              <p:par>
                                <p:cTn id="123" presetID="26" presetClass="emph" presetSubtype="0" repeatCount="5000" fill="hold" nodeType="withEffect">
                                  <p:stCondLst>
                                    <p:cond delay="0"/>
                                  </p:stCondLst>
                                  <p:childTnLst>
                                    <p:animEffect transition="out" filter="fade">
                                      <p:cBhvr>
                                        <p:cTn id="124" dur="1000" tmFilter="0, 0; .2, .5; .8, .5; 1, 0"/>
                                        <p:tgtEl>
                                          <p:spTgt spid="54"/>
                                        </p:tgtEl>
                                      </p:cBhvr>
                                    </p:animEffect>
                                    <p:animScale>
                                      <p:cBhvr>
                                        <p:cTn id="125" dur="500" autoRev="1" fill="hold"/>
                                        <p:tgtEl>
                                          <p:spTgt spid="54"/>
                                        </p:tgtEl>
                                      </p:cBhvr>
                                      <p:by x="105000" y="105000"/>
                                    </p:animScale>
                                  </p:childTnLst>
                                </p:cTn>
                              </p:par>
                              <p:par>
                                <p:cTn id="126" presetID="26" presetClass="emph" presetSubtype="0" repeatCount="5000" fill="hold" grpId="0" nodeType="withEffect">
                                  <p:stCondLst>
                                    <p:cond delay="0"/>
                                  </p:stCondLst>
                                  <p:childTnLst>
                                    <p:animEffect transition="out" filter="fade">
                                      <p:cBhvr>
                                        <p:cTn id="127" dur="1000" tmFilter="0, 0; .2, .5; .8, .5; 1, 0"/>
                                        <p:tgtEl>
                                          <p:spTgt spid="125"/>
                                        </p:tgtEl>
                                      </p:cBhvr>
                                    </p:animEffect>
                                    <p:animScale>
                                      <p:cBhvr>
                                        <p:cTn id="128" dur="500" autoRev="1" fill="hold"/>
                                        <p:tgtEl>
                                          <p:spTgt spid="125"/>
                                        </p:tgtEl>
                                      </p:cBhvr>
                                      <p:by x="105000" y="105000"/>
                                    </p:animScale>
                                  </p:childTnLst>
                                </p:cTn>
                              </p:par>
                              <p:par>
                                <p:cTn id="129" presetID="26" presetClass="emph" presetSubtype="0" repeatCount="5000" fill="hold" grpId="0" nodeType="withEffect">
                                  <p:stCondLst>
                                    <p:cond delay="0"/>
                                  </p:stCondLst>
                                  <p:childTnLst>
                                    <p:animEffect transition="out" filter="fade">
                                      <p:cBhvr>
                                        <p:cTn id="130" dur="1000" tmFilter="0, 0; .2, .5; .8, .5; 1, 0"/>
                                        <p:tgtEl>
                                          <p:spTgt spid="126"/>
                                        </p:tgtEl>
                                      </p:cBhvr>
                                    </p:animEffect>
                                    <p:animScale>
                                      <p:cBhvr>
                                        <p:cTn id="131" dur="500" autoRev="1" fill="hold"/>
                                        <p:tgtEl>
                                          <p:spTgt spid="126"/>
                                        </p:tgtEl>
                                      </p:cBhvr>
                                      <p:by x="105000" y="105000"/>
                                    </p:animScale>
                                  </p:childTnLst>
                                </p:cTn>
                              </p:par>
                              <p:par>
                                <p:cTn id="132" presetID="26" presetClass="emph" presetSubtype="0" repeatCount="5000" fill="hold" grpId="0" nodeType="withEffect">
                                  <p:stCondLst>
                                    <p:cond delay="0"/>
                                  </p:stCondLst>
                                  <p:childTnLst>
                                    <p:animEffect transition="out" filter="fade">
                                      <p:cBhvr>
                                        <p:cTn id="133" dur="1000" tmFilter="0, 0; .2, .5; .8, .5; 1, 0"/>
                                        <p:tgtEl>
                                          <p:spTgt spid="127"/>
                                        </p:tgtEl>
                                      </p:cBhvr>
                                    </p:animEffect>
                                    <p:animScale>
                                      <p:cBhvr>
                                        <p:cTn id="134" dur="500" autoRev="1" fill="hold"/>
                                        <p:tgtEl>
                                          <p:spTgt spid="127"/>
                                        </p:tgtEl>
                                      </p:cBhvr>
                                      <p:by x="105000" y="105000"/>
                                    </p:animScale>
                                  </p:childTnLst>
                                </p:cTn>
                              </p:par>
                              <p:par>
                                <p:cTn id="135" presetID="26" presetClass="emph" presetSubtype="0" repeatCount="5000" fill="hold" grpId="0" nodeType="withEffect">
                                  <p:stCondLst>
                                    <p:cond delay="0"/>
                                  </p:stCondLst>
                                  <p:childTnLst>
                                    <p:animEffect transition="out" filter="fade">
                                      <p:cBhvr>
                                        <p:cTn id="136" dur="1000" tmFilter="0, 0; .2, .5; .8, .5; 1, 0"/>
                                        <p:tgtEl>
                                          <p:spTgt spid="128"/>
                                        </p:tgtEl>
                                      </p:cBhvr>
                                    </p:animEffect>
                                    <p:animScale>
                                      <p:cBhvr>
                                        <p:cTn id="137" dur="500" autoRev="1" fill="hold"/>
                                        <p:tgtEl>
                                          <p:spTgt spid="128"/>
                                        </p:tgtEl>
                                      </p:cBhvr>
                                      <p:by x="105000" y="105000"/>
                                    </p:animScale>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2801"/>
                                        </p:tgtEl>
                                        <p:attrNameLst>
                                          <p:attrName>style.visibility</p:attrName>
                                        </p:attrNameLst>
                                      </p:cBhvr>
                                      <p:to>
                                        <p:strVal val="visible"/>
                                      </p:to>
                                    </p:set>
                                    <p:animEffect transition="in" filter="fade">
                                      <p:cBhvr>
                                        <p:cTn id="142" dur="500"/>
                                        <p:tgtEl>
                                          <p:spTgt spid="32801"/>
                                        </p:tgtEl>
                                      </p:cBhvr>
                                    </p:animEffect>
                                  </p:childTnLst>
                                </p:cTn>
                              </p:par>
                            </p:childTnLst>
                          </p:cTn>
                        </p:par>
                        <p:par>
                          <p:cTn id="143" fill="hold">
                            <p:stCondLst>
                              <p:cond delay="500"/>
                            </p:stCondLst>
                            <p:childTnLst>
                              <p:par>
                                <p:cTn id="144" presetID="26" presetClass="emph" presetSubtype="0" repeatCount="5000" fill="hold" nodeType="afterEffect">
                                  <p:stCondLst>
                                    <p:cond delay="0"/>
                                  </p:stCondLst>
                                  <p:childTnLst>
                                    <p:animEffect transition="out" filter="fade">
                                      <p:cBhvr>
                                        <p:cTn id="145" dur="1000" tmFilter="0, 0; .2, .5; .8, .5; 1, 0"/>
                                        <p:tgtEl>
                                          <p:spTgt spid="67"/>
                                        </p:tgtEl>
                                      </p:cBhvr>
                                    </p:animEffect>
                                    <p:animScale>
                                      <p:cBhvr>
                                        <p:cTn id="146" dur="500" autoRev="1" fill="hold"/>
                                        <p:tgtEl>
                                          <p:spTgt spid="67"/>
                                        </p:tgtEl>
                                      </p:cBhvr>
                                      <p:by x="105000" y="105000"/>
                                    </p:animScale>
                                  </p:childTnLst>
                                </p:cTn>
                              </p:par>
                              <p:par>
                                <p:cTn id="147" presetID="26" presetClass="emph" presetSubtype="0" repeatCount="5000" fill="hold" nodeType="withEffect">
                                  <p:stCondLst>
                                    <p:cond delay="0"/>
                                  </p:stCondLst>
                                  <p:childTnLst>
                                    <p:animEffect transition="out" filter="fade">
                                      <p:cBhvr>
                                        <p:cTn id="148" dur="1000" tmFilter="0, 0; .2, .5; .8, .5; 1, 0"/>
                                        <p:tgtEl>
                                          <p:spTgt spid="68"/>
                                        </p:tgtEl>
                                      </p:cBhvr>
                                    </p:animEffect>
                                    <p:animScale>
                                      <p:cBhvr>
                                        <p:cTn id="149" dur="500" autoRev="1" fill="hold"/>
                                        <p:tgtEl>
                                          <p:spTgt spid="68"/>
                                        </p:tgtEl>
                                      </p:cBhvr>
                                      <p:by x="105000" y="105000"/>
                                    </p:animScale>
                                  </p:childTnLst>
                                </p:cTn>
                              </p:par>
                              <p:par>
                                <p:cTn id="150" presetID="26" presetClass="emph" presetSubtype="0" repeatCount="5000" fill="hold" nodeType="withEffect">
                                  <p:stCondLst>
                                    <p:cond delay="0"/>
                                  </p:stCondLst>
                                  <p:childTnLst>
                                    <p:animEffect transition="out" filter="fade">
                                      <p:cBhvr>
                                        <p:cTn id="151" dur="1000" tmFilter="0, 0; .2, .5; .8, .5; 1, 0"/>
                                        <p:tgtEl>
                                          <p:spTgt spid="69"/>
                                        </p:tgtEl>
                                      </p:cBhvr>
                                    </p:animEffect>
                                    <p:animScale>
                                      <p:cBhvr>
                                        <p:cTn id="152" dur="500" autoRev="1" fill="hold"/>
                                        <p:tgtEl>
                                          <p:spTgt spid="69"/>
                                        </p:tgtEl>
                                      </p:cBhvr>
                                      <p:by x="105000" y="105000"/>
                                    </p:animScale>
                                  </p:childTnLst>
                                </p:cTn>
                              </p:par>
                              <p:par>
                                <p:cTn id="153" presetID="26" presetClass="emph" presetSubtype="0" repeatCount="5000" fill="hold" nodeType="withEffect">
                                  <p:stCondLst>
                                    <p:cond delay="0"/>
                                  </p:stCondLst>
                                  <p:childTnLst>
                                    <p:animEffect transition="out" filter="fade">
                                      <p:cBhvr>
                                        <p:cTn id="154" dur="1000" tmFilter="0, 0; .2, .5; .8, .5; 1, 0"/>
                                        <p:tgtEl>
                                          <p:spTgt spid="61"/>
                                        </p:tgtEl>
                                      </p:cBhvr>
                                    </p:animEffect>
                                    <p:animScale>
                                      <p:cBhvr>
                                        <p:cTn id="155" dur="500" autoRev="1" fill="hold"/>
                                        <p:tgtEl>
                                          <p:spTgt spid="61"/>
                                        </p:tgtEl>
                                      </p:cBhvr>
                                      <p:by x="105000" y="105000"/>
                                    </p:animScale>
                                  </p:childTnLst>
                                </p:cTn>
                              </p:par>
                              <p:par>
                                <p:cTn id="156" presetID="26" presetClass="emph" presetSubtype="0" repeatCount="5000" fill="hold" nodeType="withEffect">
                                  <p:stCondLst>
                                    <p:cond delay="0"/>
                                  </p:stCondLst>
                                  <p:childTnLst>
                                    <p:animEffect transition="out" filter="fade">
                                      <p:cBhvr>
                                        <p:cTn id="157" dur="1000" tmFilter="0, 0; .2, .5; .8, .5; 1, 0"/>
                                        <p:tgtEl>
                                          <p:spTgt spid="38"/>
                                        </p:tgtEl>
                                      </p:cBhvr>
                                    </p:animEffect>
                                    <p:animScale>
                                      <p:cBhvr>
                                        <p:cTn id="158" dur="500" autoRev="1" fill="hold"/>
                                        <p:tgtEl>
                                          <p:spTgt spid="38"/>
                                        </p:tgtEl>
                                      </p:cBhvr>
                                      <p:by x="105000" y="105000"/>
                                    </p:animScale>
                                  </p:childTnLst>
                                </p:cTn>
                              </p:par>
                              <p:par>
                                <p:cTn id="159" presetID="26" presetClass="emph" presetSubtype="0" repeatCount="5000" fill="hold" nodeType="withEffect">
                                  <p:stCondLst>
                                    <p:cond delay="0"/>
                                  </p:stCondLst>
                                  <p:childTnLst>
                                    <p:animEffect transition="out" filter="fade">
                                      <p:cBhvr>
                                        <p:cTn id="160" dur="1000" tmFilter="0, 0; .2, .5; .8, .5; 1, 0"/>
                                        <p:tgtEl>
                                          <p:spTgt spid="45"/>
                                        </p:tgtEl>
                                      </p:cBhvr>
                                    </p:animEffect>
                                    <p:animScale>
                                      <p:cBhvr>
                                        <p:cTn id="161" dur="500" autoRev="1" fill="hold"/>
                                        <p:tgtEl>
                                          <p:spTgt spid="45"/>
                                        </p:tgtEl>
                                      </p:cBhvr>
                                      <p:by x="105000" y="105000"/>
                                    </p:animScale>
                                  </p:childTnLst>
                                </p:cTn>
                              </p:par>
                              <p:par>
                                <p:cTn id="162" presetID="26" presetClass="emph" presetSubtype="0" repeatCount="5000" fill="hold" nodeType="withEffect">
                                  <p:stCondLst>
                                    <p:cond delay="0"/>
                                  </p:stCondLst>
                                  <p:childTnLst>
                                    <p:animEffect transition="out" filter="fade">
                                      <p:cBhvr>
                                        <p:cTn id="163" dur="1000" tmFilter="0, 0; .2, .5; .8, .5; 1, 0"/>
                                        <p:tgtEl>
                                          <p:spTgt spid="50"/>
                                        </p:tgtEl>
                                      </p:cBhvr>
                                    </p:animEffect>
                                    <p:animScale>
                                      <p:cBhvr>
                                        <p:cTn id="164" dur="500" autoRev="1" fill="hold"/>
                                        <p:tgtEl>
                                          <p:spTgt spid="50"/>
                                        </p:tgtEl>
                                      </p:cBhvr>
                                      <p:by x="105000" y="105000"/>
                                    </p:animScale>
                                  </p:childTnLst>
                                </p:cTn>
                              </p:par>
                              <p:par>
                                <p:cTn id="165" presetID="26" presetClass="emph" presetSubtype="0" repeatCount="5000" fill="hold" nodeType="withEffect">
                                  <p:stCondLst>
                                    <p:cond delay="0"/>
                                  </p:stCondLst>
                                  <p:childTnLst>
                                    <p:animEffect transition="out" filter="fade">
                                      <p:cBhvr>
                                        <p:cTn id="166" dur="1000" tmFilter="0, 0; .2, .5; .8, .5; 1, 0"/>
                                        <p:tgtEl>
                                          <p:spTgt spid="109"/>
                                        </p:tgtEl>
                                      </p:cBhvr>
                                    </p:animEffect>
                                    <p:animScale>
                                      <p:cBhvr>
                                        <p:cTn id="167" dur="500" autoRev="1" fill="hold"/>
                                        <p:tgtEl>
                                          <p:spTgt spid="109"/>
                                        </p:tgtEl>
                                      </p:cBhvr>
                                      <p:by x="105000" y="105000"/>
                                    </p:animScale>
                                  </p:childTnLst>
                                </p:cTn>
                              </p:par>
                              <p:par>
                                <p:cTn id="168" presetID="26" presetClass="emph" presetSubtype="0" repeatCount="5000" fill="hold" nodeType="withEffect">
                                  <p:stCondLst>
                                    <p:cond delay="0"/>
                                  </p:stCondLst>
                                  <p:childTnLst>
                                    <p:animEffect transition="out" filter="fade">
                                      <p:cBhvr>
                                        <p:cTn id="169" dur="1000" tmFilter="0, 0; .2, .5; .8, .5; 1, 0"/>
                                        <p:tgtEl>
                                          <p:spTgt spid="54"/>
                                        </p:tgtEl>
                                      </p:cBhvr>
                                    </p:animEffect>
                                    <p:animScale>
                                      <p:cBhvr>
                                        <p:cTn id="170" dur="500" autoRev="1" fill="hold"/>
                                        <p:tgtEl>
                                          <p:spTgt spid="5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p:bldP spid="101" grpId="0"/>
      <p:bldP spid="108" grpId="0" animBg="1"/>
      <p:bldP spid="107" grpId="0" animBg="1"/>
      <p:bldP spid="125" grpId="0"/>
      <p:bldP spid="125" grpId="1"/>
      <p:bldP spid="126" grpId="0"/>
      <p:bldP spid="126" grpId="1"/>
      <p:bldP spid="127" grpId="0"/>
      <p:bldP spid="127" grpId="1"/>
      <p:bldP spid="128" grpId="0"/>
      <p:bldP spid="128" grpId="1"/>
      <p:bldP spid="129" grpId="0"/>
      <p:bldP spid="130" grpId="0"/>
      <p:bldP spid="131" grpId="0"/>
      <p:bldP spid="117" grpId="0"/>
      <p:bldP spid="118" grpId="0"/>
      <p:bldP spid="119" grpId="0"/>
      <p:bldP spid="120" grpId="0"/>
      <p:bldP spid="121" grpId="0"/>
      <p:bldP spid="12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BF9-DBE2-40BD-8998-C03D338224F7}"/>
              </a:ext>
            </a:extLst>
          </p:cNvPr>
          <p:cNvSpPr>
            <a:spLocks noGrp="1"/>
          </p:cNvSpPr>
          <p:nvPr>
            <p:ph type="title"/>
          </p:nvPr>
        </p:nvSpPr>
        <p:spPr>
          <a:xfrm>
            <a:off x="457150" y="302592"/>
            <a:ext cx="11277650" cy="1231106"/>
          </a:xfrm>
        </p:spPr>
        <p:txBody>
          <a:bodyPr/>
          <a:lstStyle/>
          <a:p>
            <a:r>
              <a:rPr lang="en-US" sz="4000" dirty="0"/>
              <a:t>Server Design – Getting it right at the start: </a:t>
            </a:r>
            <a:br>
              <a:rPr lang="en-US" sz="4000" dirty="0"/>
            </a:br>
            <a:r>
              <a:rPr lang="en-US" sz="4000" dirty="0"/>
              <a:t>No.1 Support Issue </a:t>
            </a:r>
            <a:endParaRPr lang="en-GB" dirty="0"/>
          </a:p>
        </p:txBody>
      </p:sp>
      <p:sp>
        <p:nvSpPr>
          <p:cNvPr id="3" name="Footer Placeholder 2">
            <a:extLst>
              <a:ext uri="{FF2B5EF4-FFF2-40B4-BE49-F238E27FC236}">
                <a16:creationId xmlns:a16="http://schemas.microsoft.com/office/drawing/2014/main" id="{85C6DBA3-CF0D-4822-ABBF-99E32FF4B22A}"/>
              </a:ext>
            </a:extLst>
          </p:cNvPr>
          <p:cNvSpPr>
            <a:spLocks noGrp="1"/>
          </p:cNvSpPr>
          <p:nvPr>
            <p:ph type="ftr" sz="quarter" idx="11"/>
          </p:nvPr>
        </p:nvSpPr>
        <p:spPr/>
        <p:txBody>
          <a:bodyPr/>
          <a:lstStyle/>
          <a:p>
            <a:r>
              <a:rPr lang="en-GB" noProof="0"/>
              <a:t>©2022 Pexip® AS. All Rights Reserved</a:t>
            </a:r>
            <a:endParaRPr lang="en-GB" noProof="0" dirty="0"/>
          </a:p>
        </p:txBody>
      </p:sp>
      <p:sp>
        <p:nvSpPr>
          <p:cNvPr id="4" name="Slide Number Placeholder 3">
            <a:extLst>
              <a:ext uri="{FF2B5EF4-FFF2-40B4-BE49-F238E27FC236}">
                <a16:creationId xmlns:a16="http://schemas.microsoft.com/office/drawing/2014/main" id="{C2167A2E-5833-4FE1-AF4B-CC38C7536B84}"/>
              </a:ext>
            </a:extLst>
          </p:cNvPr>
          <p:cNvSpPr>
            <a:spLocks noGrp="1"/>
          </p:cNvSpPr>
          <p:nvPr>
            <p:ph type="sldNum" sz="quarter" idx="12"/>
          </p:nvPr>
        </p:nvSpPr>
        <p:spPr/>
        <p:txBody>
          <a:bodyPr/>
          <a:lstStyle/>
          <a:p>
            <a:fld id="{AF82C51F-475B-4DE1-B4BE-74973CDCE049}" type="slidenum">
              <a:rPr lang="en-GB" noProof="0" smtClean="0"/>
              <a:pPr/>
              <a:t>18</a:t>
            </a:fld>
            <a:endParaRPr lang="en-GB" noProof="0" dirty="0"/>
          </a:p>
        </p:txBody>
      </p:sp>
      <p:sp>
        <p:nvSpPr>
          <p:cNvPr id="5" name="Date Placeholder 4">
            <a:extLst>
              <a:ext uri="{FF2B5EF4-FFF2-40B4-BE49-F238E27FC236}">
                <a16:creationId xmlns:a16="http://schemas.microsoft.com/office/drawing/2014/main" id="{9221DCBB-4AB3-4560-90C9-DF086FF2EAC6}"/>
              </a:ext>
            </a:extLst>
          </p:cNvPr>
          <p:cNvSpPr>
            <a:spLocks noGrp="1"/>
          </p:cNvSpPr>
          <p:nvPr>
            <p:ph type="dt" sz="half" idx="10"/>
          </p:nvPr>
        </p:nvSpPr>
        <p:spPr/>
        <p:txBody>
          <a:bodyPr/>
          <a:lstStyle/>
          <a:p>
            <a:r>
              <a:rPr lang="en-US" noProof="0"/>
              <a:t>17 March, 2022</a:t>
            </a:r>
            <a:endParaRPr lang="en-GB" noProof="0" dirty="0"/>
          </a:p>
        </p:txBody>
      </p:sp>
    </p:spTree>
    <p:extLst>
      <p:ext uri="{BB962C8B-B14F-4D97-AF65-F5344CB8AC3E}">
        <p14:creationId xmlns:p14="http://schemas.microsoft.com/office/powerpoint/2010/main" val="1978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1B7F2-9399-42D4-B8E0-D030B0477772}"/>
              </a:ext>
            </a:extLst>
          </p:cNvPr>
          <p:cNvSpPr>
            <a:spLocks noGrp="1"/>
          </p:cNvSpPr>
          <p:nvPr>
            <p:ph type="title"/>
          </p:nvPr>
        </p:nvSpPr>
        <p:spPr/>
        <p:txBody>
          <a:bodyPr>
            <a:normAutofit/>
          </a:bodyPr>
          <a:lstStyle/>
          <a:p>
            <a:r>
              <a:rPr lang="en-GB" dirty="0"/>
              <a:t>Server Design: Sockets and memory channels</a:t>
            </a:r>
          </a:p>
        </p:txBody>
      </p:sp>
      <p:sp>
        <p:nvSpPr>
          <p:cNvPr id="5" name="Date Placeholder 4">
            <a:extLst>
              <a:ext uri="{FF2B5EF4-FFF2-40B4-BE49-F238E27FC236}">
                <a16:creationId xmlns:a16="http://schemas.microsoft.com/office/drawing/2014/main" id="{C297C93D-EC69-400C-89F7-73CEB464D8CA}"/>
              </a:ext>
            </a:extLst>
          </p:cNvPr>
          <p:cNvSpPr>
            <a:spLocks noGrp="1"/>
          </p:cNvSpPr>
          <p:nvPr>
            <p:ph type="dt" sz="half" idx="10"/>
          </p:nvPr>
        </p:nvSpPr>
        <p:spPr/>
        <p:txBody>
          <a:bodyPr/>
          <a:lstStyle/>
          <a:p>
            <a:r>
              <a:rPr lang="en-US" noProof="0"/>
              <a:t>17 March, 2022</a:t>
            </a:r>
            <a:endParaRPr lang="en-GB" noProof="0" dirty="0"/>
          </a:p>
        </p:txBody>
      </p:sp>
      <p:sp>
        <p:nvSpPr>
          <p:cNvPr id="6" name="Footer Placeholder 5">
            <a:extLst>
              <a:ext uri="{FF2B5EF4-FFF2-40B4-BE49-F238E27FC236}">
                <a16:creationId xmlns:a16="http://schemas.microsoft.com/office/drawing/2014/main" id="{DEEE3BC6-E1E2-4DE3-ADDF-2FCA2BCF099C}"/>
              </a:ext>
            </a:extLst>
          </p:cNvPr>
          <p:cNvSpPr>
            <a:spLocks noGrp="1"/>
          </p:cNvSpPr>
          <p:nvPr>
            <p:ph type="ftr" sz="quarter" idx="11"/>
          </p:nvPr>
        </p:nvSpPr>
        <p:spPr/>
        <p:txBody>
          <a:bodyPr/>
          <a:lstStyle/>
          <a:p>
            <a:r>
              <a:rPr lang="en-GB" noProof="0"/>
              <a:t>©2022 Pexip® AS. All Rights Reserved</a:t>
            </a:r>
            <a:endParaRPr lang="en-GB" noProof="0" dirty="0"/>
          </a:p>
        </p:txBody>
      </p:sp>
      <p:sp>
        <p:nvSpPr>
          <p:cNvPr id="7" name="Slide Number Placeholder 6">
            <a:extLst>
              <a:ext uri="{FF2B5EF4-FFF2-40B4-BE49-F238E27FC236}">
                <a16:creationId xmlns:a16="http://schemas.microsoft.com/office/drawing/2014/main" id="{EFB69FB4-10C8-45EE-BBA3-580084F68A22}"/>
              </a:ext>
            </a:extLst>
          </p:cNvPr>
          <p:cNvSpPr>
            <a:spLocks noGrp="1"/>
          </p:cNvSpPr>
          <p:nvPr>
            <p:ph type="sldNum" sz="quarter" idx="12"/>
          </p:nvPr>
        </p:nvSpPr>
        <p:spPr/>
        <p:txBody>
          <a:bodyPr/>
          <a:lstStyle/>
          <a:p>
            <a:fld id="{AF82C51F-475B-4DE1-B4BE-74973CDCE049}" type="slidenum">
              <a:rPr lang="en-GB" noProof="0" smtClean="0"/>
              <a:pPr/>
              <a:t>19</a:t>
            </a:fld>
            <a:endParaRPr lang="en-GB" noProof="0" dirty="0"/>
          </a:p>
        </p:txBody>
      </p:sp>
      <p:pic>
        <p:nvPicPr>
          <p:cNvPr id="30722" name="Picture 2" descr="Image result for 1u server">
            <a:extLst>
              <a:ext uri="{FF2B5EF4-FFF2-40B4-BE49-F238E27FC236}">
                <a16:creationId xmlns:a16="http://schemas.microsoft.com/office/drawing/2014/main" id="{E4F792AB-5A15-4548-B2EB-FDF2A04902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8120" y="1369952"/>
            <a:ext cx="5797873" cy="46348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intel xeon gold 6148">
            <a:extLst>
              <a:ext uri="{FF2B5EF4-FFF2-40B4-BE49-F238E27FC236}">
                <a16:creationId xmlns:a16="http://schemas.microsoft.com/office/drawing/2014/main" id="{9FEDF22E-78BF-4E91-8D9D-8F8D0B98A8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3663" y="2154169"/>
            <a:ext cx="1571463" cy="1571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intel xeon gold 6148">
            <a:extLst>
              <a:ext uri="{FF2B5EF4-FFF2-40B4-BE49-F238E27FC236}">
                <a16:creationId xmlns:a16="http://schemas.microsoft.com/office/drawing/2014/main" id="{E8CE4D95-BA86-4FBC-ADAF-A5B19A193A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5993" y="2274231"/>
            <a:ext cx="1571463" cy="1571463"/>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0">
            <a:extLst>
              <a:ext uri="{FF2B5EF4-FFF2-40B4-BE49-F238E27FC236}">
                <a16:creationId xmlns:a16="http://schemas.microsoft.com/office/drawing/2014/main" id="{BDA4F243-FE44-4E60-ABDD-6D34D17B77D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8385" y="1284421"/>
            <a:ext cx="1362736" cy="547427"/>
          </a:xfrm>
          <a:prstGeom prst="rect">
            <a:avLst/>
          </a:prstGeom>
        </p:spPr>
      </p:pic>
      <p:pic>
        <p:nvPicPr>
          <p:cNvPr id="18" name="Bilde 10">
            <a:extLst>
              <a:ext uri="{FF2B5EF4-FFF2-40B4-BE49-F238E27FC236}">
                <a16:creationId xmlns:a16="http://schemas.microsoft.com/office/drawing/2014/main" id="{F9E556F1-FCDD-48F8-87A4-C06120F133B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8385" y="2031015"/>
            <a:ext cx="1362736" cy="547427"/>
          </a:xfrm>
          <a:prstGeom prst="rect">
            <a:avLst/>
          </a:prstGeom>
        </p:spPr>
      </p:pic>
      <p:pic>
        <p:nvPicPr>
          <p:cNvPr id="19" name="Bilde 10">
            <a:extLst>
              <a:ext uri="{FF2B5EF4-FFF2-40B4-BE49-F238E27FC236}">
                <a16:creationId xmlns:a16="http://schemas.microsoft.com/office/drawing/2014/main" id="{F1AA0EEC-630F-418C-AA91-39BBE17290E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570" y="2860534"/>
            <a:ext cx="1362736" cy="547427"/>
          </a:xfrm>
          <a:prstGeom prst="rect">
            <a:avLst/>
          </a:prstGeom>
        </p:spPr>
      </p:pic>
      <p:pic>
        <p:nvPicPr>
          <p:cNvPr id="20" name="Bilde 10">
            <a:extLst>
              <a:ext uri="{FF2B5EF4-FFF2-40B4-BE49-F238E27FC236}">
                <a16:creationId xmlns:a16="http://schemas.microsoft.com/office/drawing/2014/main" id="{DD757DED-8E35-4EFD-9C47-A76B84782C4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570" y="3687384"/>
            <a:ext cx="1362736" cy="547427"/>
          </a:xfrm>
          <a:prstGeom prst="rect">
            <a:avLst/>
          </a:prstGeom>
        </p:spPr>
      </p:pic>
      <p:pic>
        <p:nvPicPr>
          <p:cNvPr id="21" name="Bilde 10">
            <a:extLst>
              <a:ext uri="{FF2B5EF4-FFF2-40B4-BE49-F238E27FC236}">
                <a16:creationId xmlns:a16="http://schemas.microsoft.com/office/drawing/2014/main" id="{9CEDD605-9A5F-4540-A057-255C7F022DF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570" y="4504719"/>
            <a:ext cx="1362736" cy="547427"/>
          </a:xfrm>
          <a:prstGeom prst="rect">
            <a:avLst/>
          </a:prstGeom>
        </p:spPr>
      </p:pic>
      <p:pic>
        <p:nvPicPr>
          <p:cNvPr id="22" name="Bilde 10">
            <a:extLst>
              <a:ext uri="{FF2B5EF4-FFF2-40B4-BE49-F238E27FC236}">
                <a16:creationId xmlns:a16="http://schemas.microsoft.com/office/drawing/2014/main" id="{74B2E8D9-EB16-4A42-BA44-266B37F1741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6609" y="5299865"/>
            <a:ext cx="1362736" cy="547427"/>
          </a:xfrm>
          <a:prstGeom prst="rect">
            <a:avLst/>
          </a:prstGeom>
        </p:spPr>
      </p:pic>
      <p:pic>
        <p:nvPicPr>
          <p:cNvPr id="24" name="Bilde 10">
            <a:extLst>
              <a:ext uri="{FF2B5EF4-FFF2-40B4-BE49-F238E27FC236}">
                <a16:creationId xmlns:a16="http://schemas.microsoft.com/office/drawing/2014/main" id="{DD13D56D-21E3-455D-80BA-D6EE24A4897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646705" y="1860509"/>
            <a:ext cx="1362736" cy="547427"/>
          </a:xfrm>
          <a:prstGeom prst="rect">
            <a:avLst/>
          </a:prstGeom>
        </p:spPr>
      </p:pic>
      <p:pic>
        <p:nvPicPr>
          <p:cNvPr id="25" name="Bilde 10">
            <a:extLst>
              <a:ext uri="{FF2B5EF4-FFF2-40B4-BE49-F238E27FC236}">
                <a16:creationId xmlns:a16="http://schemas.microsoft.com/office/drawing/2014/main" id="{701C26D1-B066-4ED4-8DA9-CA1E1AD47B7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658315" y="2812376"/>
            <a:ext cx="1362736" cy="547427"/>
          </a:xfrm>
          <a:prstGeom prst="rect">
            <a:avLst/>
          </a:prstGeom>
        </p:spPr>
      </p:pic>
      <p:pic>
        <p:nvPicPr>
          <p:cNvPr id="26" name="Bilde 10">
            <a:extLst>
              <a:ext uri="{FF2B5EF4-FFF2-40B4-BE49-F238E27FC236}">
                <a16:creationId xmlns:a16="http://schemas.microsoft.com/office/drawing/2014/main" id="{AA5DD0B1-9709-4913-9A5B-132CB9B8F73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658315" y="3742671"/>
            <a:ext cx="1362736" cy="547427"/>
          </a:xfrm>
          <a:prstGeom prst="rect">
            <a:avLst/>
          </a:prstGeom>
        </p:spPr>
      </p:pic>
      <p:pic>
        <p:nvPicPr>
          <p:cNvPr id="27" name="Bilde 10">
            <a:extLst>
              <a:ext uri="{FF2B5EF4-FFF2-40B4-BE49-F238E27FC236}">
                <a16:creationId xmlns:a16="http://schemas.microsoft.com/office/drawing/2014/main" id="{58177F5B-4A95-4D0A-94A4-C470C4086ED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658315" y="4672966"/>
            <a:ext cx="1362736" cy="547427"/>
          </a:xfrm>
          <a:prstGeom prst="rect">
            <a:avLst/>
          </a:prstGeom>
        </p:spPr>
      </p:pic>
      <p:pic>
        <p:nvPicPr>
          <p:cNvPr id="28" name="Bilde 10">
            <a:extLst>
              <a:ext uri="{FF2B5EF4-FFF2-40B4-BE49-F238E27FC236}">
                <a16:creationId xmlns:a16="http://schemas.microsoft.com/office/drawing/2014/main" id="{6D54B629-F9E9-4D09-A05F-0100E6851EC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652227" y="1100729"/>
            <a:ext cx="1362736" cy="547427"/>
          </a:xfrm>
          <a:prstGeom prst="rect">
            <a:avLst/>
          </a:prstGeom>
        </p:spPr>
      </p:pic>
      <p:pic>
        <p:nvPicPr>
          <p:cNvPr id="29" name="Bilde 10">
            <a:extLst>
              <a:ext uri="{FF2B5EF4-FFF2-40B4-BE49-F238E27FC236}">
                <a16:creationId xmlns:a16="http://schemas.microsoft.com/office/drawing/2014/main" id="{57F7B220-F904-4279-80FE-A2E8230D65E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646440" y="5447154"/>
            <a:ext cx="1362736" cy="547427"/>
          </a:xfrm>
          <a:prstGeom prst="rect">
            <a:avLst/>
          </a:prstGeom>
        </p:spPr>
      </p:pic>
    </p:spTree>
    <p:extLst>
      <p:ext uri="{BB962C8B-B14F-4D97-AF65-F5344CB8AC3E}">
        <p14:creationId xmlns:p14="http://schemas.microsoft.com/office/powerpoint/2010/main" val="149689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30000" y="30000"/>
                                    </p:animScale>
                                  </p:childTnLst>
                                </p:cTn>
                              </p:par>
                              <p:par>
                                <p:cTn id="7" presetID="8" presetClass="emph" presetSubtype="0" fill="hold" nodeType="withEffect">
                                  <p:stCondLst>
                                    <p:cond delay="0"/>
                                  </p:stCondLst>
                                  <p:childTnLst>
                                    <p:animRot by="600000">
                                      <p:cBhvr>
                                        <p:cTn id="8" dur="2000" fill="hold"/>
                                        <p:tgtEl>
                                          <p:spTgt spid="9"/>
                                        </p:tgtEl>
                                        <p:attrNameLst>
                                          <p:attrName>r</p:attrName>
                                        </p:attrNameLst>
                                      </p:cBhvr>
                                    </p:animRot>
                                  </p:childTnLst>
                                </p:cTn>
                              </p:par>
                              <p:par>
                                <p:cTn id="9" presetID="44" presetClass="path" presetSubtype="0" accel="50000" decel="50000" fill="hold" nodeType="withEffect">
                                  <p:stCondLst>
                                    <p:cond delay="0"/>
                                  </p:stCondLst>
                                  <p:childTnLst>
                                    <p:animMotion origin="layout" path="M 3.75E-6 -3.7037E-6 L 0.06705 -0.04004 C 0.08099 -0.04907 0.10195 -0.05393 0.12395 -0.05393 C 0.14895 -0.05393 0.16901 -0.04907 0.18294 -0.04004 L 0.25 -3.7037E-6 " pathEditMode="relative" rAng="0" ptsTypes="AAAAA">
                                      <p:cBhvr>
                                        <p:cTn id="10" dur="2000" fill="hold"/>
                                        <p:tgtEl>
                                          <p:spTgt spid="9"/>
                                        </p:tgtEl>
                                        <p:attrNameLst>
                                          <p:attrName>ppt_x</p:attrName>
                                          <p:attrName>ppt_y</p:attrName>
                                        </p:attrNameLst>
                                      </p:cBhvr>
                                      <p:rCtr x="12500" y="-2708"/>
                                    </p:animMotion>
                                  </p:childTnLst>
                                </p:cTn>
                              </p:par>
                              <p:par>
                                <p:cTn id="11" presetID="44" presetClass="path" presetSubtype="0" accel="50000" decel="50000" fill="hold" nodeType="withEffect">
                                  <p:stCondLst>
                                    <p:cond delay="500"/>
                                  </p:stCondLst>
                                  <p:childTnLst>
                                    <p:animMotion origin="layout" path="M 2.91667E-6 -0.00023 C 0.04817 -0.01759 0.10247 -0.02407 0.13242 -0.01967 C 0.17005 -0.01412 0.2181 0.00371 0.24987 0.04815 C 0.28125 0.09352 0.30338 0.13542 0.32695 0.19815 " pathEditMode="relative" rAng="0" ptsTypes="AAAA">
                                      <p:cBhvr>
                                        <p:cTn id="12" dur="2000" fill="hold"/>
                                        <p:tgtEl>
                                          <p:spTgt spid="16"/>
                                        </p:tgtEl>
                                        <p:attrNameLst>
                                          <p:attrName>ppt_x</p:attrName>
                                          <p:attrName>ppt_y</p:attrName>
                                        </p:attrNameLst>
                                      </p:cBhvr>
                                      <p:rCtr x="16341" y="8866"/>
                                    </p:animMotion>
                                  </p:childTnLst>
                                </p:cTn>
                              </p:par>
                              <p:par>
                                <p:cTn id="13" presetID="8" presetClass="emph" presetSubtype="0" fill="hold" nodeType="withEffect">
                                  <p:stCondLst>
                                    <p:cond delay="500"/>
                                  </p:stCondLst>
                                  <p:childTnLst>
                                    <p:animRot by="-3000000">
                                      <p:cBhvr>
                                        <p:cTn id="14" dur="2000" fill="hold"/>
                                        <p:tgtEl>
                                          <p:spTgt spid="16"/>
                                        </p:tgtEl>
                                        <p:attrNameLst>
                                          <p:attrName>r</p:attrName>
                                        </p:attrNameLst>
                                      </p:cBhvr>
                                    </p:animRot>
                                  </p:childTnLst>
                                </p:cTn>
                              </p:par>
                              <p:par>
                                <p:cTn id="15" presetID="6" presetClass="emph" presetSubtype="0" fill="hold" nodeType="withEffect">
                                  <p:stCondLst>
                                    <p:cond delay="500"/>
                                  </p:stCondLst>
                                  <p:childTnLst>
                                    <p:animScale>
                                      <p:cBhvr>
                                        <p:cTn id="16" dur="2000" fill="hold"/>
                                        <p:tgtEl>
                                          <p:spTgt spid="16"/>
                                        </p:tgtEl>
                                      </p:cBhvr>
                                      <p:by x="50000" y="50000"/>
                                    </p:animScale>
                                  </p:childTnLst>
                                </p:cTn>
                              </p:par>
                              <p:par>
                                <p:cTn id="17" presetID="44" presetClass="path" presetSubtype="0" accel="50000" decel="50000" fill="hold" nodeType="withEffect">
                                  <p:stCondLst>
                                    <p:cond delay="1000"/>
                                  </p:stCondLst>
                                  <p:childTnLst>
                                    <p:animMotion origin="layout" path="M 2.91667E-6 -0.00093 C 0.04791 -0.01829 0.09427 -0.04954 0.1276 -0.05208 C 0.16106 -0.0544 0.20468 -0.04375 0.23854 -0.0206 C 0.27565 0.00718 0.30312 0.03518 0.33515 0.09097 " pathEditMode="relative" rAng="0" ptsTypes="AAAA">
                                      <p:cBhvr>
                                        <p:cTn id="18" dur="2000" fill="hold"/>
                                        <p:tgtEl>
                                          <p:spTgt spid="18"/>
                                        </p:tgtEl>
                                        <p:attrNameLst>
                                          <p:attrName>ppt_x</p:attrName>
                                          <p:attrName>ppt_y</p:attrName>
                                        </p:attrNameLst>
                                      </p:cBhvr>
                                      <p:rCtr x="16758" y="2014"/>
                                    </p:animMotion>
                                  </p:childTnLst>
                                </p:cTn>
                              </p:par>
                              <p:par>
                                <p:cTn id="19" presetID="8" presetClass="emph" presetSubtype="0" fill="hold" nodeType="withEffect">
                                  <p:stCondLst>
                                    <p:cond delay="1000"/>
                                  </p:stCondLst>
                                  <p:childTnLst>
                                    <p:animRot by="-3000000">
                                      <p:cBhvr>
                                        <p:cTn id="20" dur="2000" fill="hold"/>
                                        <p:tgtEl>
                                          <p:spTgt spid="18"/>
                                        </p:tgtEl>
                                        <p:attrNameLst>
                                          <p:attrName>r</p:attrName>
                                        </p:attrNameLst>
                                      </p:cBhvr>
                                    </p:animRot>
                                  </p:childTnLst>
                                </p:cTn>
                              </p:par>
                              <p:par>
                                <p:cTn id="21" presetID="6" presetClass="emph" presetSubtype="0" fill="hold" nodeType="withEffect">
                                  <p:stCondLst>
                                    <p:cond delay="1000"/>
                                  </p:stCondLst>
                                  <p:childTnLst>
                                    <p:animScale>
                                      <p:cBhvr>
                                        <p:cTn id="22" dur="2000" fill="hold"/>
                                        <p:tgtEl>
                                          <p:spTgt spid="18"/>
                                        </p:tgtEl>
                                      </p:cBhvr>
                                      <p:by x="50000" y="50000"/>
                                    </p:animScale>
                                  </p:childTnLst>
                                </p:cTn>
                              </p:par>
                              <p:par>
                                <p:cTn id="23" presetID="44" presetClass="path" presetSubtype="0" accel="50000" decel="50000" fill="hold" nodeType="withEffect">
                                  <p:stCondLst>
                                    <p:cond delay="1500"/>
                                  </p:stCondLst>
                                  <p:childTnLst>
                                    <p:animMotion origin="layout" path="M 1.38778E-17 -0.00092 C 0.04805 -0.0206 0.08906 -0.04074 0.12773 -0.05463 C 0.16641 -0.06828 0.19323 -0.08055 0.2319 -0.08495 C 0.26849 -0.0875 0.3 -0.07662 0.34089 -0.02963 " pathEditMode="relative" rAng="0" ptsTypes="AAAA">
                                      <p:cBhvr>
                                        <p:cTn id="24" dur="2000" fill="hold"/>
                                        <p:tgtEl>
                                          <p:spTgt spid="19"/>
                                        </p:tgtEl>
                                        <p:attrNameLst>
                                          <p:attrName>ppt_x</p:attrName>
                                          <p:attrName>ppt_y</p:attrName>
                                        </p:attrNameLst>
                                      </p:cBhvr>
                                      <p:rCtr x="17044" y="-4213"/>
                                    </p:animMotion>
                                  </p:childTnLst>
                                </p:cTn>
                              </p:par>
                              <p:par>
                                <p:cTn id="25" presetID="8" presetClass="emph" presetSubtype="0" fill="hold" nodeType="withEffect">
                                  <p:stCondLst>
                                    <p:cond delay="1500"/>
                                  </p:stCondLst>
                                  <p:childTnLst>
                                    <p:animRot by="-3000000">
                                      <p:cBhvr>
                                        <p:cTn id="26" dur="2000" fill="hold"/>
                                        <p:tgtEl>
                                          <p:spTgt spid="19"/>
                                        </p:tgtEl>
                                        <p:attrNameLst>
                                          <p:attrName>r</p:attrName>
                                        </p:attrNameLst>
                                      </p:cBhvr>
                                    </p:animRot>
                                  </p:childTnLst>
                                </p:cTn>
                              </p:par>
                              <p:par>
                                <p:cTn id="27" presetID="6" presetClass="emph" presetSubtype="0" fill="hold" nodeType="withEffect">
                                  <p:stCondLst>
                                    <p:cond delay="1500"/>
                                  </p:stCondLst>
                                  <p:childTnLst>
                                    <p:animScale>
                                      <p:cBhvr>
                                        <p:cTn id="28" dur="2000" fill="hold"/>
                                        <p:tgtEl>
                                          <p:spTgt spid="19"/>
                                        </p:tgtEl>
                                      </p:cBhvr>
                                      <p:by x="50000" y="50000"/>
                                    </p:animScale>
                                  </p:childTnLst>
                                </p:cTn>
                              </p:par>
                              <p:par>
                                <p:cTn id="29" presetID="44" presetClass="path" presetSubtype="0" accel="50000" decel="50000" fill="hold" nodeType="withEffect">
                                  <p:stCondLst>
                                    <p:cond delay="1750"/>
                                  </p:stCondLst>
                                  <p:childTnLst>
                                    <p:animMotion origin="layout" path="M 1.38778E-17 -0.00093 C 0.04766 -0.02107 0.07096 -0.06088 0.10833 -0.0926 C 0.14544 -0.12454 0.18906 -0.13565 0.22878 -0.14769 C 0.26484 -0.15949 0.3556 -0.14607 0.4125 -0.13866 " pathEditMode="relative" rAng="0" ptsTypes="AAAA">
                                      <p:cBhvr>
                                        <p:cTn id="30" dur="2000" fill="hold"/>
                                        <p:tgtEl>
                                          <p:spTgt spid="20"/>
                                        </p:tgtEl>
                                        <p:attrNameLst>
                                          <p:attrName>ppt_x</p:attrName>
                                          <p:attrName>ppt_y</p:attrName>
                                        </p:attrNameLst>
                                      </p:cBhvr>
                                      <p:rCtr x="20625" y="-7569"/>
                                    </p:animMotion>
                                  </p:childTnLst>
                                </p:cTn>
                              </p:par>
                              <p:par>
                                <p:cTn id="31" presetID="8" presetClass="emph" presetSubtype="0" fill="hold" nodeType="withEffect">
                                  <p:stCondLst>
                                    <p:cond delay="1750"/>
                                  </p:stCondLst>
                                  <p:childTnLst>
                                    <p:animRot by="-3300000">
                                      <p:cBhvr>
                                        <p:cTn id="32" dur="2000" fill="hold"/>
                                        <p:tgtEl>
                                          <p:spTgt spid="20"/>
                                        </p:tgtEl>
                                        <p:attrNameLst>
                                          <p:attrName>r</p:attrName>
                                        </p:attrNameLst>
                                      </p:cBhvr>
                                    </p:animRot>
                                  </p:childTnLst>
                                </p:cTn>
                              </p:par>
                              <p:par>
                                <p:cTn id="33" presetID="6" presetClass="emph" presetSubtype="0" fill="hold" nodeType="withEffect">
                                  <p:stCondLst>
                                    <p:cond delay="1750"/>
                                  </p:stCondLst>
                                  <p:childTnLst>
                                    <p:animScale>
                                      <p:cBhvr>
                                        <p:cTn id="34" dur="2000" fill="hold"/>
                                        <p:tgtEl>
                                          <p:spTgt spid="20"/>
                                        </p:tgtEl>
                                      </p:cBhvr>
                                      <p:by x="50000" y="50000"/>
                                    </p:animScale>
                                  </p:childTnLst>
                                </p:cTn>
                              </p:par>
                              <p:par>
                                <p:cTn id="35" presetID="44" presetClass="path" presetSubtype="0" accel="50000" decel="50000" fill="hold" nodeType="withEffect">
                                  <p:stCondLst>
                                    <p:cond delay="2000"/>
                                  </p:stCondLst>
                                  <p:childTnLst>
                                    <p:animMotion origin="layout" path="M 1.38778E-17 -0.00093 C 0.0444 -0.04861 0.06224 -0.07801 0.10013 -0.11111 C 0.13802 -0.14398 0.18789 -0.17847 0.22643 -0.19931 C 0.2612 -0.21713 0.36576 -0.26134 0.42279 -0.25394 " pathEditMode="relative" rAng="0" ptsTypes="AAAA">
                                      <p:cBhvr>
                                        <p:cTn id="36" dur="2000" fill="hold"/>
                                        <p:tgtEl>
                                          <p:spTgt spid="21"/>
                                        </p:tgtEl>
                                        <p:attrNameLst>
                                          <p:attrName>ppt_x</p:attrName>
                                          <p:attrName>ppt_y</p:attrName>
                                        </p:attrNameLst>
                                      </p:cBhvr>
                                      <p:rCtr x="21133" y="-12685"/>
                                    </p:animMotion>
                                  </p:childTnLst>
                                </p:cTn>
                              </p:par>
                              <p:par>
                                <p:cTn id="37" presetID="8" presetClass="emph" presetSubtype="0" fill="hold" nodeType="withEffect">
                                  <p:stCondLst>
                                    <p:cond delay="2000"/>
                                  </p:stCondLst>
                                  <p:childTnLst>
                                    <p:animRot by="-3300000">
                                      <p:cBhvr>
                                        <p:cTn id="38" dur="2000" fill="hold"/>
                                        <p:tgtEl>
                                          <p:spTgt spid="21"/>
                                        </p:tgtEl>
                                        <p:attrNameLst>
                                          <p:attrName>r</p:attrName>
                                        </p:attrNameLst>
                                      </p:cBhvr>
                                    </p:animRot>
                                  </p:childTnLst>
                                </p:cTn>
                              </p:par>
                              <p:par>
                                <p:cTn id="39" presetID="6" presetClass="emph" presetSubtype="0" fill="hold" nodeType="withEffect">
                                  <p:stCondLst>
                                    <p:cond delay="2000"/>
                                  </p:stCondLst>
                                  <p:childTnLst>
                                    <p:animScale>
                                      <p:cBhvr>
                                        <p:cTn id="40" dur="2000" fill="hold"/>
                                        <p:tgtEl>
                                          <p:spTgt spid="21"/>
                                        </p:tgtEl>
                                      </p:cBhvr>
                                      <p:by x="50000" y="50000"/>
                                    </p:animScale>
                                  </p:childTnLst>
                                </p:cTn>
                              </p:par>
                              <p:par>
                                <p:cTn id="41" presetID="44" presetClass="path" presetSubtype="0" accel="50000" decel="50000" fill="hold" nodeType="withEffect">
                                  <p:stCondLst>
                                    <p:cond delay="2000"/>
                                  </p:stCondLst>
                                  <p:childTnLst>
                                    <p:animMotion origin="layout" path="M 4.58333E-6 -0.00093 C 0.04466 -0.04884 0.0651 -0.09583 0.10351 -0.13889 C 0.14179 -0.18194 0.19153 -0.23819 0.23007 -0.25972 C 0.26523 -0.27708 0.37734 -0.35255 0.4371 -0.36921 " pathEditMode="relative" rAng="0" ptsTypes="AAAA">
                                      <p:cBhvr>
                                        <p:cTn id="42" dur="2000" fill="hold"/>
                                        <p:tgtEl>
                                          <p:spTgt spid="22"/>
                                        </p:tgtEl>
                                        <p:attrNameLst>
                                          <p:attrName>ppt_x</p:attrName>
                                          <p:attrName>ppt_y</p:attrName>
                                        </p:attrNameLst>
                                      </p:cBhvr>
                                      <p:rCtr x="21849" y="-18426"/>
                                    </p:animMotion>
                                  </p:childTnLst>
                                </p:cTn>
                              </p:par>
                              <p:par>
                                <p:cTn id="43" presetID="8" presetClass="emph" presetSubtype="0" fill="hold" nodeType="withEffect">
                                  <p:stCondLst>
                                    <p:cond delay="2000"/>
                                  </p:stCondLst>
                                  <p:childTnLst>
                                    <p:animRot by="-3300000">
                                      <p:cBhvr>
                                        <p:cTn id="44" dur="2000" fill="hold"/>
                                        <p:tgtEl>
                                          <p:spTgt spid="22"/>
                                        </p:tgtEl>
                                        <p:attrNameLst>
                                          <p:attrName>r</p:attrName>
                                        </p:attrNameLst>
                                      </p:cBhvr>
                                    </p:animRot>
                                  </p:childTnLst>
                                </p:cTn>
                              </p:par>
                              <p:par>
                                <p:cTn id="45" presetID="6" presetClass="emph" presetSubtype="0" fill="hold" nodeType="withEffect">
                                  <p:stCondLst>
                                    <p:cond delay="2000"/>
                                  </p:stCondLst>
                                  <p:childTnLst>
                                    <p:animScale>
                                      <p:cBhvr>
                                        <p:cTn id="46" dur="2000" fill="hold"/>
                                        <p:tgtEl>
                                          <p:spTgt spid="22"/>
                                        </p:tgtEl>
                                      </p:cBhvr>
                                      <p:by x="50000" y="50000"/>
                                    </p:animScale>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arn(inVertical)">
                                      <p:cBhvr>
                                        <p:cTn id="51" dur="500"/>
                                        <p:tgtEl>
                                          <p:spTgt spid="10"/>
                                        </p:tgtEl>
                                      </p:cBhvr>
                                    </p:animEffect>
                                  </p:childTnLst>
                                </p:cTn>
                              </p:par>
                              <p:par>
                                <p:cTn id="52" presetID="16" presetClass="entr" presetSubtype="21"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barn(inVertical)">
                                      <p:cBhvr>
                                        <p:cTn id="54" dur="500"/>
                                        <p:tgtEl>
                                          <p:spTgt spid="28"/>
                                        </p:tgtEl>
                                      </p:cBhvr>
                                    </p:animEffect>
                                  </p:childTnLst>
                                </p:cTn>
                              </p:par>
                              <p:par>
                                <p:cTn id="55" presetID="16" presetClass="entr" presetSubtype="21"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arn(inVertical)">
                                      <p:cBhvr>
                                        <p:cTn id="57" dur="500"/>
                                        <p:tgtEl>
                                          <p:spTgt spid="24"/>
                                        </p:tgtEl>
                                      </p:cBhvr>
                                    </p:animEffect>
                                  </p:childTnLst>
                                </p:cTn>
                              </p:par>
                              <p:par>
                                <p:cTn id="58" presetID="16" presetClass="entr" presetSubtype="21"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barn(inVertical)">
                                      <p:cBhvr>
                                        <p:cTn id="60" dur="500"/>
                                        <p:tgtEl>
                                          <p:spTgt spid="25"/>
                                        </p:tgtEl>
                                      </p:cBhvr>
                                    </p:animEffect>
                                  </p:childTnLst>
                                </p:cTn>
                              </p:par>
                              <p:par>
                                <p:cTn id="61" presetID="16" presetClass="entr" presetSubtype="21"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arn(inVertical)">
                                      <p:cBhvr>
                                        <p:cTn id="63" dur="500"/>
                                        <p:tgtEl>
                                          <p:spTgt spid="26"/>
                                        </p:tgtEl>
                                      </p:cBhvr>
                                    </p:animEffect>
                                  </p:childTnLst>
                                </p:cTn>
                              </p:par>
                              <p:par>
                                <p:cTn id="64" presetID="16" presetClass="entr" presetSubtype="21"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barn(inVertical)">
                                      <p:cBhvr>
                                        <p:cTn id="66" dur="500"/>
                                        <p:tgtEl>
                                          <p:spTgt spid="27"/>
                                        </p:tgtEl>
                                      </p:cBhvr>
                                    </p:animEffect>
                                  </p:childTnLst>
                                </p:cTn>
                              </p:par>
                              <p:par>
                                <p:cTn id="67" presetID="16" presetClass="entr" presetSubtype="21"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arn(inVertical)">
                                      <p:cBhvr>
                                        <p:cTn id="69" dur="5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44" presetClass="path" presetSubtype="0" accel="50000" decel="50000" fill="hold" nodeType="clickEffect">
                                  <p:stCondLst>
                                    <p:cond delay="0"/>
                                  </p:stCondLst>
                                  <p:childTnLst>
                                    <p:animMotion origin="layout" path="M -3.33333E-6 -0.00023 L -0.05065 -0.04027 C -0.06119 -0.0493 -0.07695 -0.05393 -0.09349 -0.05393 C -0.11224 -0.05393 -0.12734 -0.0493 -0.13789 -0.04027 C -0.15468 -0.02685 -0.17916 -0.00439 -0.19596 0.00903 " pathEditMode="relative" rAng="0" ptsTypes="AAAAA">
                                      <p:cBhvr>
                                        <p:cTn id="73" dur="2000" fill="hold"/>
                                        <p:tgtEl>
                                          <p:spTgt spid="10"/>
                                        </p:tgtEl>
                                        <p:attrNameLst>
                                          <p:attrName>ppt_x</p:attrName>
                                          <p:attrName>ppt_y</p:attrName>
                                        </p:attrNameLst>
                                      </p:cBhvr>
                                      <p:rCtr x="-9805" y="-2222"/>
                                    </p:animMotion>
                                  </p:childTnLst>
                                </p:cTn>
                              </p:par>
                              <p:par>
                                <p:cTn id="74" presetID="8" presetClass="emph" presetSubtype="0" fill="hold" nodeType="withEffect">
                                  <p:stCondLst>
                                    <p:cond delay="0"/>
                                  </p:stCondLst>
                                  <p:childTnLst>
                                    <p:animRot by="600000">
                                      <p:cBhvr>
                                        <p:cTn id="75" dur="2000" fill="hold"/>
                                        <p:tgtEl>
                                          <p:spTgt spid="10"/>
                                        </p:tgtEl>
                                        <p:attrNameLst>
                                          <p:attrName>r</p:attrName>
                                        </p:attrNameLst>
                                      </p:cBhvr>
                                    </p:animRot>
                                  </p:childTnLst>
                                </p:cTn>
                              </p:par>
                              <p:par>
                                <p:cTn id="76" presetID="6" presetClass="emph" presetSubtype="0" fill="hold" nodeType="withEffect">
                                  <p:stCondLst>
                                    <p:cond delay="0"/>
                                  </p:stCondLst>
                                  <p:childTnLst>
                                    <p:animScale>
                                      <p:cBhvr>
                                        <p:cTn id="77" dur="2000" fill="hold"/>
                                        <p:tgtEl>
                                          <p:spTgt spid="10"/>
                                        </p:tgtEl>
                                      </p:cBhvr>
                                      <p:by x="30000" y="30000"/>
                                    </p:animScale>
                                  </p:childTnLst>
                                </p:cTn>
                              </p:par>
                              <p:par>
                                <p:cTn id="78" presetID="44" presetClass="path" presetSubtype="0" accel="50000" decel="50000" fill="hold" nodeType="withEffect">
                                  <p:stCondLst>
                                    <p:cond delay="0"/>
                                  </p:stCondLst>
                                  <p:childTnLst>
                                    <p:animMotion origin="layout" path="M 2.70833E-6 -0.00046 L -0.07175 -0.04074 C -0.08633 -0.04954 -0.09974 -0.06412 -0.13282 -0.05417 C -0.16576 -0.04421 -0.24987 0.00162 -0.26979 0.01921 C -0.29219 0.03796 -0.40013 0.21273 -0.42005 0.24676 " pathEditMode="relative" rAng="0" ptsTypes="AAAAA">
                                      <p:cBhvr>
                                        <p:cTn id="79" dur="2000" fill="hold"/>
                                        <p:tgtEl>
                                          <p:spTgt spid="28"/>
                                        </p:tgtEl>
                                        <p:attrNameLst>
                                          <p:attrName>ppt_x</p:attrName>
                                          <p:attrName>ppt_y</p:attrName>
                                        </p:attrNameLst>
                                      </p:cBhvr>
                                      <p:rCtr x="-21003" y="9514"/>
                                    </p:animMotion>
                                  </p:childTnLst>
                                </p:cTn>
                              </p:par>
                              <p:par>
                                <p:cTn id="80" presetID="8" presetClass="emph" presetSubtype="0" fill="hold" nodeType="withEffect">
                                  <p:stCondLst>
                                    <p:cond delay="0"/>
                                  </p:stCondLst>
                                  <p:childTnLst>
                                    <p:animRot by="-3300000">
                                      <p:cBhvr>
                                        <p:cTn id="81" dur="2000" fill="hold"/>
                                        <p:tgtEl>
                                          <p:spTgt spid="28"/>
                                        </p:tgtEl>
                                        <p:attrNameLst>
                                          <p:attrName>r</p:attrName>
                                        </p:attrNameLst>
                                      </p:cBhvr>
                                    </p:animRot>
                                  </p:childTnLst>
                                </p:cTn>
                              </p:par>
                              <p:par>
                                <p:cTn id="82" presetID="6" presetClass="emph" presetSubtype="0" fill="hold" nodeType="withEffect">
                                  <p:stCondLst>
                                    <p:cond delay="0"/>
                                  </p:stCondLst>
                                  <p:childTnLst>
                                    <p:animScale>
                                      <p:cBhvr>
                                        <p:cTn id="83" dur="2000" fill="hold"/>
                                        <p:tgtEl>
                                          <p:spTgt spid="28"/>
                                        </p:tgtEl>
                                      </p:cBhvr>
                                      <p:by x="50000" y="50000"/>
                                    </p:animScale>
                                  </p:childTnLst>
                                </p:cTn>
                              </p:par>
                              <p:par>
                                <p:cTn id="84" presetID="44" presetClass="path" presetSubtype="0" accel="50000" decel="50000" fill="hold" nodeType="withEffect">
                                  <p:stCondLst>
                                    <p:cond delay="0"/>
                                  </p:stCondLst>
                                  <p:childTnLst>
                                    <p:animMotion origin="layout" path="M 3.33333E-6 -0.00023 L -0.08724 -0.04028 C -0.10508 -0.0493 -0.13256 -0.05393 -0.16081 -0.05393 C -0.19297 -0.05393 -0.21927 -0.0493 -0.23698 -0.04028 C -0.26602 -0.02685 -0.38516 0.09375 -0.40638 0.13843 " pathEditMode="relative" rAng="0" ptsTypes="AAAAA">
                                      <p:cBhvr>
                                        <p:cTn id="85" dur="2000" fill="hold"/>
                                        <p:tgtEl>
                                          <p:spTgt spid="24"/>
                                        </p:tgtEl>
                                        <p:attrNameLst>
                                          <p:attrName>ppt_x</p:attrName>
                                          <p:attrName>ppt_y</p:attrName>
                                        </p:attrNameLst>
                                      </p:cBhvr>
                                      <p:rCtr x="-20326" y="4236"/>
                                    </p:animMotion>
                                  </p:childTnLst>
                                </p:cTn>
                              </p:par>
                              <p:par>
                                <p:cTn id="86" presetID="8" presetClass="emph" presetSubtype="0" fill="hold" nodeType="withEffect">
                                  <p:stCondLst>
                                    <p:cond delay="0"/>
                                  </p:stCondLst>
                                  <p:childTnLst>
                                    <p:animRot by="-3300000">
                                      <p:cBhvr>
                                        <p:cTn id="87" dur="2000" fill="hold"/>
                                        <p:tgtEl>
                                          <p:spTgt spid="24"/>
                                        </p:tgtEl>
                                        <p:attrNameLst>
                                          <p:attrName>r</p:attrName>
                                        </p:attrNameLst>
                                      </p:cBhvr>
                                    </p:animRot>
                                  </p:childTnLst>
                                </p:cTn>
                              </p:par>
                              <p:par>
                                <p:cTn id="88" presetID="6" presetClass="emph" presetSubtype="0" fill="hold" nodeType="withEffect">
                                  <p:stCondLst>
                                    <p:cond delay="0"/>
                                  </p:stCondLst>
                                  <p:childTnLst>
                                    <p:animScale>
                                      <p:cBhvr>
                                        <p:cTn id="89" dur="2000" fill="hold"/>
                                        <p:tgtEl>
                                          <p:spTgt spid="24"/>
                                        </p:tgtEl>
                                      </p:cBhvr>
                                      <p:by x="50000" y="50000"/>
                                    </p:animScale>
                                  </p:childTnLst>
                                </p:cTn>
                              </p:par>
                              <p:par>
                                <p:cTn id="90" presetID="44" presetClass="path" presetSubtype="0" accel="50000" decel="50000" fill="hold" nodeType="withEffect">
                                  <p:stCondLst>
                                    <p:cond delay="0"/>
                                  </p:stCondLst>
                                  <p:childTnLst>
                                    <p:animMotion origin="layout" path="M 1.875E-6 0 L -0.10287 -0.04051 C -0.12422 -0.04954 -0.15612 -0.05394 -0.18998 -0.05394 C -0.22813 -0.05394 -0.25873 -0.04954 -0.28008 -0.04051 C -0.31419 -0.02708 -0.36042 -0.01481 -0.3944 -0.00139 " pathEditMode="relative" rAng="0" ptsTypes="AAAAA">
                                      <p:cBhvr>
                                        <p:cTn id="91" dur="2000" fill="hold"/>
                                        <p:tgtEl>
                                          <p:spTgt spid="25"/>
                                        </p:tgtEl>
                                        <p:attrNameLst>
                                          <p:attrName>ppt_x</p:attrName>
                                          <p:attrName>ppt_y</p:attrName>
                                        </p:attrNameLst>
                                      </p:cBhvr>
                                      <p:rCtr x="-19727" y="-2708"/>
                                    </p:animMotion>
                                  </p:childTnLst>
                                </p:cTn>
                              </p:par>
                              <p:par>
                                <p:cTn id="92" presetID="8" presetClass="emph" presetSubtype="0" fill="hold" nodeType="withEffect">
                                  <p:stCondLst>
                                    <p:cond delay="0"/>
                                  </p:stCondLst>
                                  <p:childTnLst>
                                    <p:animRot by="-3300000">
                                      <p:cBhvr>
                                        <p:cTn id="93" dur="2000" fill="hold"/>
                                        <p:tgtEl>
                                          <p:spTgt spid="25"/>
                                        </p:tgtEl>
                                        <p:attrNameLst>
                                          <p:attrName>r</p:attrName>
                                        </p:attrNameLst>
                                      </p:cBhvr>
                                    </p:animRot>
                                  </p:childTnLst>
                                </p:cTn>
                              </p:par>
                              <p:par>
                                <p:cTn id="94" presetID="6" presetClass="emph" presetSubtype="0" fill="hold" nodeType="withEffect">
                                  <p:stCondLst>
                                    <p:cond delay="0"/>
                                  </p:stCondLst>
                                  <p:childTnLst>
                                    <p:animScale>
                                      <p:cBhvr>
                                        <p:cTn id="95" dur="2000" fill="hold"/>
                                        <p:tgtEl>
                                          <p:spTgt spid="25"/>
                                        </p:tgtEl>
                                      </p:cBhvr>
                                      <p:by x="50000" y="50000"/>
                                    </p:animScale>
                                  </p:childTnLst>
                                </p:cTn>
                              </p:par>
                              <p:par>
                                <p:cTn id="96" presetID="44" presetClass="path" presetSubtype="0" accel="50000" decel="50000" fill="hold" nodeType="withEffect">
                                  <p:stCondLst>
                                    <p:cond delay="0"/>
                                  </p:stCondLst>
                                  <p:childTnLst>
                                    <p:animMotion origin="layout" path="M 1.875E-6 1.85185E-6 C -0.028 -0.02963 -0.053 -0.04468 -0.08047 -0.06621 C -0.09831 -0.07523 -0.12018 -0.09213 -0.14401 -0.10347 C -0.16797 -0.11482 -0.19649 -0.1294 -0.22409 -0.13403 C -0.25313 -0.13843 -0.30469 -0.13264 -0.32084 -0.12709 C -0.33711 -0.12616 -0.32123 -0.12639 -0.32175 -0.12639 " pathEditMode="relative" rAng="0" ptsTypes="AAAAAA">
                                      <p:cBhvr>
                                        <p:cTn id="97" dur="2000" fill="hold"/>
                                        <p:tgtEl>
                                          <p:spTgt spid="26"/>
                                        </p:tgtEl>
                                        <p:attrNameLst>
                                          <p:attrName>ppt_x</p:attrName>
                                          <p:attrName>ppt_y</p:attrName>
                                        </p:attrNameLst>
                                      </p:cBhvr>
                                      <p:rCtr x="-16406" y="-6782"/>
                                    </p:animMotion>
                                  </p:childTnLst>
                                </p:cTn>
                              </p:par>
                              <p:par>
                                <p:cTn id="98" presetID="8" presetClass="emph" presetSubtype="0" fill="hold" nodeType="withEffect">
                                  <p:stCondLst>
                                    <p:cond delay="0"/>
                                  </p:stCondLst>
                                  <p:childTnLst>
                                    <p:animRot by="-3780000">
                                      <p:cBhvr>
                                        <p:cTn id="99" dur="2000" fill="hold"/>
                                        <p:tgtEl>
                                          <p:spTgt spid="26"/>
                                        </p:tgtEl>
                                        <p:attrNameLst>
                                          <p:attrName>r</p:attrName>
                                        </p:attrNameLst>
                                      </p:cBhvr>
                                    </p:animRot>
                                  </p:childTnLst>
                                </p:cTn>
                              </p:par>
                              <p:par>
                                <p:cTn id="100" presetID="6" presetClass="emph" presetSubtype="0" fill="hold" nodeType="withEffect">
                                  <p:stCondLst>
                                    <p:cond delay="0"/>
                                  </p:stCondLst>
                                  <p:childTnLst>
                                    <p:animScale>
                                      <p:cBhvr>
                                        <p:cTn id="101" dur="2000" fill="hold"/>
                                        <p:tgtEl>
                                          <p:spTgt spid="26"/>
                                        </p:tgtEl>
                                      </p:cBhvr>
                                      <p:by x="50000" y="50000"/>
                                    </p:animScale>
                                  </p:childTnLst>
                                </p:cTn>
                              </p:par>
                              <p:par>
                                <p:cTn id="102" presetID="44" presetClass="path" presetSubtype="0" accel="50000" decel="50000" fill="hold" nodeType="withEffect">
                                  <p:stCondLst>
                                    <p:cond delay="0"/>
                                  </p:stCondLst>
                                  <p:childTnLst>
                                    <p:animMotion origin="layout" path="M 1.875E-6 3.7037E-6 C -0.02865 -0.01505 -0.05794 -0.05232 -0.07383 -0.07385 C -0.08972 -0.09537 -0.13203 -0.15463 -0.15938 -0.18241 C -0.18685 -0.20996 -0.21003 -0.22524 -0.23802 -0.24051 C -0.26615 -0.24723 -0.28047 -0.25787 -0.30964 -0.25787 " pathEditMode="relative" rAng="0" ptsTypes="AAAAA">
                                      <p:cBhvr>
                                        <p:cTn id="103" dur="2000" fill="hold"/>
                                        <p:tgtEl>
                                          <p:spTgt spid="27"/>
                                        </p:tgtEl>
                                        <p:attrNameLst>
                                          <p:attrName>ppt_x</p:attrName>
                                          <p:attrName>ppt_y</p:attrName>
                                        </p:attrNameLst>
                                      </p:cBhvr>
                                      <p:rCtr x="-15482" y="-12894"/>
                                    </p:animMotion>
                                  </p:childTnLst>
                                </p:cTn>
                              </p:par>
                              <p:par>
                                <p:cTn id="104" presetID="8" presetClass="emph" presetSubtype="0" fill="hold" nodeType="withEffect">
                                  <p:stCondLst>
                                    <p:cond delay="0"/>
                                  </p:stCondLst>
                                  <p:childTnLst>
                                    <p:animRot by="-3900000">
                                      <p:cBhvr>
                                        <p:cTn id="105" dur="2000" fill="hold"/>
                                        <p:tgtEl>
                                          <p:spTgt spid="27"/>
                                        </p:tgtEl>
                                        <p:attrNameLst>
                                          <p:attrName>r</p:attrName>
                                        </p:attrNameLst>
                                      </p:cBhvr>
                                    </p:animRot>
                                  </p:childTnLst>
                                </p:cTn>
                              </p:par>
                              <p:par>
                                <p:cTn id="106" presetID="6" presetClass="emph" presetSubtype="0" fill="hold" nodeType="withEffect">
                                  <p:stCondLst>
                                    <p:cond delay="0"/>
                                  </p:stCondLst>
                                  <p:childTnLst>
                                    <p:animScale>
                                      <p:cBhvr>
                                        <p:cTn id="107" dur="2000" fill="hold"/>
                                        <p:tgtEl>
                                          <p:spTgt spid="27"/>
                                        </p:tgtEl>
                                      </p:cBhvr>
                                      <p:by x="50000" y="50000"/>
                                    </p:animScale>
                                  </p:childTnLst>
                                </p:cTn>
                              </p:par>
                              <p:par>
                                <p:cTn id="108" presetID="44" presetClass="path" presetSubtype="0" accel="50000" decel="50000" fill="hold" nodeType="withEffect">
                                  <p:stCondLst>
                                    <p:cond delay="0"/>
                                  </p:stCondLst>
                                  <p:childTnLst>
                                    <p:animMotion origin="layout" path="M 3.54167E-6 2.22222E-6 C -0.02904 -0.01343 -0.04753 -0.03889 -0.07461 -0.06204 C -0.09584 -0.0875 -0.13164 -0.12616 -0.15847 -0.16297 C -0.18555 -0.2 -0.21185 -0.24722 -0.23568 -0.2838 C -0.25599 -0.32315 -0.26224 -0.35047 -0.29284 -0.36991 " pathEditMode="relative" rAng="0" ptsTypes="AAAAA">
                                      <p:cBhvr>
                                        <p:cTn id="109" dur="2000" fill="hold"/>
                                        <p:tgtEl>
                                          <p:spTgt spid="29"/>
                                        </p:tgtEl>
                                        <p:attrNameLst>
                                          <p:attrName>ppt_x</p:attrName>
                                          <p:attrName>ppt_y</p:attrName>
                                        </p:attrNameLst>
                                      </p:cBhvr>
                                      <p:rCtr x="-14648" y="-18495"/>
                                    </p:animMotion>
                                  </p:childTnLst>
                                </p:cTn>
                              </p:par>
                              <p:par>
                                <p:cTn id="110" presetID="8" presetClass="emph" presetSubtype="0" fill="hold" nodeType="withEffect">
                                  <p:stCondLst>
                                    <p:cond delay="0"/>
                                  </p:stCondLst>
                                  <p:childTnLst>
                                    <p:animRot by="-3900000">
                                      <p:cBhvr>
                                        <p:cTn id="111" dur="2000" fill="hold"/>
                                        <p:tgtEl>
                                          <p:spTgt spid="29"/>
                                        </p:tgtEl>
                                        <p:attrNameLst>
                                          <p:attrName>r</p:attrName>
                                        </p:attrNameLst>
                                      </p:cBhvr>
                                    </p:animRot>
                                  </p:childTnLst>
                                </p:cTn>
                              </p:par>
                              <p:par>
                                <p:cTn id="112" presetID="6" presetClass="emph" presetSubtype="0" fill="hold" nodeType="withEffect">
                                  <p:stCondLst>
                                    <p:cond delay="0"/>
                                  </p:stCondLst>
                                  <p:childTnLst>
                                    <p:animScale>
                                      <p:cBhvr>
                                        <p:cTn id="113" dur="2000" fill="hold"/>
                                        <p:tgtEl>
                                          <p:spTgt spid="29"/>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people sitting around a table&#10;&#10;Description automatically generated with medium confidence">
            <a:extLst>
              <a:ext uri="{FF2B5EF4-FFF2-40B4-BE49-F238E27FC236}">
                <a16:creationId xmlns:a16="http://schemas.microsoft.com/office/drawing/2014/main" id="{4F4E0E3D-5F24-4F8F-BF6B-EB636C704846}"/>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28968" r="28968"/>
          <a:stretch>
            <a:fillRect/>
          </a:stretch>
        </p:blipFill>
        <p:spPr/>
      </p:pic>
      <p:sp>
        <p:nvSpPr>
          <p:cNvPr id="3" name="Title 2">
            <a:extLst>
              <a:ext uri="{FF2B5EF4-FFF2-40B4-BE49-F238E27FC236}">
                <a16:creationId xmlns:a16="http://schemas.microsoft.com/office/drawing/2014/main" id="{E5C59B31-E7A4-4EA2-AC3C-3AEDB0769D00}"/>
              </a:ext>
            </a:extLst>
          </p:cNvPr>
          <p:cNvSpPr>
            <a:spLocks noGrp="1"/>
          </p:cNvSpPr>
          <p:nvPr>
            <p:ph type="title"/>
          </p:nvPr>
        </p:nvSpPr>
        <p:spPr>
          <a:xfrm>
            <a:off x="6539119" y="395774"/>
            <a:ext cx="5548038" cy="464003"/>
          </a:xfrm>
        </p:spPr>
        <p:txBody>
          <a:bodyPr/>
          <a:lstStyle/>
          <a:p>
            <a:r>
              <a:rPr lang="nb-NO" sz="2800" dirty="0"/>
              <a:t>CTE Level 2 Technical Training</a:t>
            </a:r>
            <a:br>
              <a:rPr lang="nb-NO" sz="2800" dirty="0"/>
            </a:br>
            <a:endParaRPr lang="en-GB" sz="2800" dirty="0"/>
          </a:p>
        </p:txBody>
      </p:sp>
      <p:sp>
        <p:nvSpPr>
          <p:cNvPr id="5" name="Text Placeholder 4">
            <a:extLst>
              <a:ext uri="{FF2B5EF4-FFF2-40B4-BE49-F238E27FC236}">
                <a16:creationId xmlns:a16="http://schemas.microsoft.com/office/drawing/2014/main" id="{2332297A-FE4D-442D-8743-70DE5264B0AF}"/>
              </a:ext>
            </a:extLst>
          </p:cNvPr>
          <p:cNvSpPr>
            <a:spLocks noGrp="1"/>
          </p:cNvSpPr>
          <p:nvPr>
            <p:ph type="body" sz="quarter" idx="12"/>
          </p:nvPr>
        </p:nvSpPr>
        <p:spPr>
          <a:xfrm>
            <a:off x="311124" y="1213406"/>
            <a:ext cx="7184870" cy="4826962"/>
          </a:xfrm>
        </p:spPr>
        <p:txBody>
          <a:bodyPr/>
          <a:lstStyle/>
          <a:p>
            <a:pPr algn="l"/>
            <a:r>
              <a:rPr lang="en-GB" sz="1400" b="0" i="0" dirty="0">
                <a:solidFill>
                  <a:srgbClr val="72D4DB"/>
                </a:solidFill>
                <a:effectLst/>
                <a:latin typeface="Helvetica Neue"/>
              </a:rPr>
              <a:t>Course outline</a:t>
            </a:r>
          </a:p>
          <a:p>
            <a:pPr algn="l">
              <a:buFont typeface="Arial" panose="020B0604020202020204" pitchFamily="34" charset="0"/>
              <a:buChar char="•"/>
            </a:pPr>
            <a:r>
              <a:rPr lang="en-GB" sz="1400" b="0" i="0" dirty="0">
                <a:solidFill>
                  <a:schemeClr val="bg1"/>
                </a:solidFill>
                <a:effectLst/>
                <a:latin typeface="Helvetica Neue"/>
              </a:rPr>
              <a:t>The Pexip Infinity self-hosted solution</a:t>
            </a:r>
          </a:p>
          <a:p>
            <a:pPr algn="l">
              <a:buFont typeface="Arial" panose="020B0604020202020204" pitchFamily="34" charset="0"/>
              <a:buChar char="•"/>
            </a:pPr>
            <a:r>
              <a:rPr lang="en-GB" sz="1400" b="0" i="0" dirty="0">
                <a:solidFill>
                  <a:schemeClr val="bg1"/>
                </a:solidFill>
                <a:effectLst/>
                <a:latin typeface="Helvetica Neue"/>
              </a:rPr>
              <a:t>Technology basics</a:t>
            </a:r>
          </a:p>
          <a:p>
            <a:pPr algn="l">
              <a:buFont typeface="Arial" panose="020B0604020202020204" pitchFamily="34" charset="0"/>
              <a:buChar char="•"/>
            </a:pPr>
            <a:r>
              <a:rPr lang="en-GB" sz="1400" b="0" i="0" dirty="0">
                <a:solidFill>
                  <a:schemeClr val="bg1"/>
                </a:solidFill>
                <a:effectLst/>
                <a:latin typeface="Helvetica Neue"/>
              </a:rPr>
              <a:t>Implementing Pexip Infinity</a:t>
            </a:r>
          </a:p>
          <a:p>
            <a:pPr algn="l">
              <a:buFont typeface="Arial" panose="020B0604020202020204" pitchFamily="34" charset="0"/>
              <a:buChar char="•"/>
            </a:pPr>
            <a:r>
              <a:rPr lang="en-GB" sz="1400" b="0" i="0" dirty="0">
                <a:solidFill>
                  <a:schemeClr val="bg1"/>
                </a:solidFill>
                <a:effectLst/>
                <a:latin typeface="Helvetica Neue"/>
              </a:rPr>
              <a:t>Pexip integration</a:t>
            </a:r>
          </a:p>
          <a:p>
            <a:pPr algn="l">
              <a:buFont typeface="Arial" panose="020B0604020202020204" pitchFamily="34" charset="0"/>
              <a:buChar char="•"/>
            </a:pPr>
            <a:r>
              <a:rPr lang="en-GB" sz="1400" b="0" i="0" dirty="0">
                <a:solidFill>
                  <a:schemeClr val="bg1"/>
                </a:solidFill>
                <a:effectLst/>
                <a:latin typeface="Helvetica Neue"/>
              </a:rPr>
              <a:t>Placing conference calls</a:t>
            </a:r>
          </a:p>
          <a:p>
            <a:pPr algn="l"/>
            <a:endParaRPr lang="en-GB" sz="1400" b="0" i="0" dirty="0">
              <a:solidFill>
                <a:schemeClr val="bg1"/>
              </a:solidFill>
              <a:effectLst/>
              <a:latin typeface="Helvetica Neue"/>
            </a:endParaRPr>
          </a:p>
          <a:p>
            <a:pPr algn="l"/>
            <a:r>
              <a:rPr lang="en-GB" sz="1400" b="0" i="0" dirty="0">
                <a:solidFill>
                  <a:srgbClr val="72D4DB"/>
                </a:solidFill>
                <a:effectLst/>
                <a:latin typeface="Helvetica Neue"/>
              </a:rPr>
              <a:t>Course objectives</a:t>
            </a:r>
          </a:p>
          <a:p>
            <a:pPr algn="l">
              <a:buFont typeface="Arial" panose="020B0604020202020204" pitchFamily="34" charset="0"/>
              <a:buChar char="•"/>
            </a:pPr>
            <a:r>
              <a:rPr lang="en-GB" sz="1400" b="0" i="0" dirty="0">
                <a:solidFill>
                  <a:srgbClr val="02A96D"/>
                </a:solidFill>
                <a:effectLst/>
                <a:latin typeface="Helvetica Neue"/>
              </a:rPr>
              <a:t>Configure Pexip Management Nodes and Pexip Conferencing Nodes</a:t>
            </a:r>
          </a:p>
          <a:p>
            <a:pPr>
              <a:buFont typeface="Arial" panose="020B0604020202020204" pitchFamily="34" charset="0"/>
              <a:buChar char="•"/>
            </a:pPr>
            <a:r>
              <a:rPr lang="en-GB" sz="1400" dirty="0">
                <a:solidFill>
                  <a:srgbClr val="02A96D"/>
                </a:solidFill>
                <a:latin typeface="Helvetica Neue"/>
              </a:rPr>
              <a:t>Demonstrate product use and administrator tasks </a:t>
            </a:r>
          </a:p>
          <a:p>
            <a:pPr algn="l">
              <a:buFont typeface="Arial" panose="020B0604020202020204" pitchFamily="34" charset="0"/>
              <a:buChar char="•"/>
            </a:pPr>
            <a:r>
              <a:rPr lang="en-GB" sz="1400" dirty="0">
                <a:solidFill>
                  <a:srgbClr val="02A96D"/>
                </a:solidFill>
                <a:latin typeface="Helvetica Neue"/>
              </a:rPr>
              <a:t>Demonstrate</a:t>
            </a:r>
            <a:r>
              <a:rPr lang="en-GB" sz="1400" b="0" i="0" dirty="0">
                <a:solidFill>
                  <a:srgbClr val="02A96D"/>
                </a:solidFill>
                <a:effectLst/>
                <a:latin typeface="Helvetica Neue"/>
              </a:rPr>
              <a:t> integration capabilities in Pexip solutions</a:t>
            </a:r>
          </a:p>
          <a:p>
            <a:pPr algn="l">
              <a:buFont typeface="Arial" panose="020B0604020202020204" pitchFamily="34" charset="0"/>
              <a:buChar char="•"/>
            </a:pPr>
            <a:r>
              <a:rPr lang="en-GB" sz="1200" dirty="0">
                <a:solidFill>
                  <a:srgbClr val="02A96D"/>
                </a:solidFill>
                <a:latin typeface="Helvetica Neue"/>
              </a:rPr>
              <a:t>Demonstrate</a:t>
            </a:r>
            <a:r>
              <a:rPr lang="en-GB" sz="1400" dirty="0">
                <a:solidFill>
                  <a:srgbClr val="02A96D"/>
                </a:solidFill>
                <a:latin typeface="Helvetica Neue"/>
              </a:rPr>
              <a:t> the communication technologies supported by Pexip Infinity</a:t>
            </a:r>
          </a:p>
          <a:p>
            <a:pPr algn="l">
              <a:buFont typeface="Arial" panose="020B0604020202020204" pitchFamily="34" charset="0"/>
              <a:buChar char="•"/>
            </a:pPr>
            <a:endParaRPr lang="en-GB" sz="1400" dirty="0">
              <a:latin typeface="Helvetica Neue"/>
            </a:endParaRPr>
          </a:p>
          <a:p>
            <a:pPr algn="l"/>
            <a:r>
              <a:rPr lang="en-GB" sz="1400" b="0" i="0" dirty="0">
                <a:solidFill>
                  <a:srgbClr val="72D4DB"/>
                </a:solidFill>
                <a:effectLst/>
                <a:latin typeface="Helvetica Neue"/>
              </a:rPr>
              <a:t>Who should attend?</a:t>
            </a:r>
          </a:p>
          <a:p>
            <a:pPr algn="l"/>
            <a:r>
              <a:rPr lang="en-GB" sz="1400" b="0" i="0" dirty="0">
                <a:effectLst/>
                <a:latin typeface="Helvetica Neue"/>
              </a:rPr>
              <a:t>Video Support Engineers</a:t>
            </a:r>
          </a:p>
          <a:p>
            <a:pPr algn="l"/>
            <a:r>
              <a:rPr lang="en-GB" sz="1400" b="0" i="0" dirty="0">
                <a:effectLst/>
                <a:latin typeface="Helvetica Neue"/>
              </a:rPr>
              <a:t>Sales Engineers/Solution Architects</a:t>
            </a:r>
          </a:p>
          <a:p>
            <a:pPr algn="l"/>
            <a:r>
              <a:rPr lang="en-GB" sz="1400" b="0" i="0" dirty="0">
                <a:effectLst/>
                <a:latin typeface="Helvetica Neue"/>
              </a:rPr>
              <a:t>Video Systems Engineers</a:t>
            </a:r>
          </a:p>
          <a:p>
            <a:pPr algn="l"/>
            <a:r>
              <a:rPr lang="en-GB" sz="1400" b="0" i="0" dirty="0">
                <a:effectLst/>
                <a:latin typeface="Helvetica Neue"/>
              </a:rPr>
              <a:t>Video System Administrators</a:t>
            </a:r>
          </a:p>
          <a:p>
            <a:pPr algn="l"/>
            <a:r>
              <a:rPr lang="en-GB" sz="1400" b="0" i="0" dirty="0">
                <a:effectLst/>
                <a:latin typeface="Helvetica Neue"/>
              </a:rPr>
              <a:t>Channel Partners / Resellers</a:t>
            </a:r>
            <a:endParaRPr lang="en-GB" sz="1400" dirty="0">
              <a:latin typeface="Helvetica Neue"/>
            </a:endParaRPr>
          </a:p>
          <a:p>
            <a:endParaRPr lang="en-GB" dirty="0"/>
          </a:p>
        </p:txBody>
      </p:sp>
      <p:sp>
        <p:nvSpPr>
          <p:cNvPr id="4" name="Slide Number Placeholder 3">
            <a:extLst>
              <a:ext uri="{FF2B5EF4-FFF2-40B4-BE49-F238E27FC236}">
                <a16:creationId xmlns:a16="http://schemas.microsoft.com/office/drawing/2014/main" id="{5696550F-EF6B-4AE8-B14D-756394C912AB}"/>
              </a:ext>
            </a:extLst>
          </p:cNvPr>
          <p:cNvSpPr>
            <a:spLocks noGrp="1"/>
          </p:cNvSpPr>
          <p:nvPr>
            <p:ph type="sldNum" sz="quarter" idx="4294967295"/>
          </p:nvPr>
        </p:nvSpPr>
        <p:spPr>
          <a:xfrm>
            <a:off x="9448800" y="6575425"/>
            <a:ext cx="2743200" cy="114300"/>
          </a:xfrm>
        </p:spPr>
        <p:txBody>
          <a:bodyPr/>
          <a:lstStyle/>
          <a:p>
            <a:fld id="{AF82C51F-475B-4DE1-B4BE-74973CDCE049}" type="slidenum">
              <a:rPr lang="nb-NO" smtClean="0"/>
              <a:pPr/>
              <a:t>2</a:t>
            </a:fld>
            <a:r>
              <a:rPr lang="nb-NO"/>
              <a:t> </a:t>
            </a:r>
            <a:endParaRPr lang="nb-NO" dirty="0"/>
          </a:p>
        </p:txBody>
      </p:sp>
      <p:pic>
        <p:nvPicPr>
          <p:cNvPr id="11" name="Picture 10" descr="A picture containing text, screenshot, monitor, screen&#10;&#10;Description automatically generated">
            <a:extLst>
              <a:ext uri="{FF2B5EF4-FFF2-40B4-BE49-F238E27FC236}">
                <a16:creationId xmlns:a16="http://schemas.microsoft.com/office/drawing/2014/main" id="{7EEC521D-9BA2-4896-A53B-21040E164D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2150" y="5277791"/>
            <a:ext cx="2533515" cy="1528554"/>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109CE94A-A7BD-4C7B-8D10-33248D6925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3642" y="5309600"/>
            <a:ext cx="2533515" cy="1464935"/>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4F29937D-27B8-4169-95F0-130034BE4C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1396" y="5493396"/>
            <a:ext cx="1364604" cy="1364604"/>
          </a:xfrm>
          <a:prstGeom prst="rect">
            <a:avLst/>
          </a:prstGeom>
        </p:spPr>
      </p:pic>
    </p:spTree>
    <p:extLst>
      <p:ext uri="{BB962C8B-B14F-4D97-AF65-F5344CB8AC3E}">
        <p14:creationId xmlns:p14="http://schemas.microsoft.com/office/powerpoint/2010/main" val="2653951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2F4F1F-E7DE-4FBF-8001-BD201C89084B}"/>
              </a:ext>
            </a:extLst>
          </p:cNvPr>
          <p:cNvSpPr>
            <a:spLocks noGrp="1"/>
          </p:cNvSpPr>
          <p:nvPr>
            <p:ph type="title"/>
          </p:nvPr>
        </p:nvSpPr>
        <p:spPr/>
        <p:txBody>
          <a:bodyPr>
            <a:noAutofit/>
          </a:bodyPr>
          <a:lstStyle/>
          <a:p>
            <a:r>
              <a:rPr lang="en-GB" sz="3200" dirty="0"/>
              <a:t>Server design: DO NOT OVER COMMIT host resources</a:t>
            </a:r>
          </a:p>
        </p:txBody>
      </p:sp>
      <p:sp>
        <p:nvSpPr>
          <p:cNvPr id="16" name="Date Placeholder 15">
            <a:extLst>
              <a:ext uri="{FF2B5EF4-FFF2-40B4-BE49-F238E27FC236}">
                <a16:creationId xmlns:a16="http://schemas.microsoft.com/office/drawing/2014/main" id="{A3D674A6-A075-4725-A566-04B9F5AF943D}"/>
              </a:ext>
            </a:extLst>
          </p:cNvPr>
          <p:cNvSpPr>
            <a:spLocks noGrp="1"/>
          </p:cNvSpPr>
          <p:nvPr>
            <p:ph type="dt" sz="half" idx="10"/>
          </p:nvPr>
        </p:nvSpPr>
        <p:spPr/>
        <p:txBody>
          <a:bodyPr/>
          <a:lstStyle/>
          <a:p>
            <a:r>
              <a:rPr lang="en-US" noProof="0"/>
              <a:t>17 March, 2022</a:t>
            </a:r>
            <a:endParaRPr lang="en-GB" noProof="0"/>
          </a:p>
        </p:txBody>
      </p:sp>
      <p:sp>
        <p:nvSpPr>
          <p:cNvPr id="17" name="Footer Placeholder 16">
            <a:extLst>
              <a:ext uri="{FF2B5EF4-FFF2-40B4-BE49-F238E27FC236}">
                <a16:creationId xmlns:a16="http://schemas.microsoft.com/office/drawing/2014/main" id="{A39208B0-1A49-4BB1-80CF-643D91651C0A}"/>
              </a:ext>
            </a:extLst>
          </p:cNvPr>
          <p:cNvSpPr>
            <a:spLocks noGrp="1"/>
          </p:cNvSpPr>
          <p:nvPr>
            <p:ph type="ftr" sz="quarter" idx="11"/>
          </p:nvPr>
        </p:nvSpPr>
        <p:spPr/>
        <p:txBody>
          <a:bodyPr/>
          <a:lstStyle/>
          <a:p>
            <a:r>
              <a:rPr lang="en-GB" noProof="0"/>
              <a:t>©2022 Pexip® AS. All Rights Reserved</a:t>
            </a:r>
            <a:endParaRPr lang="en-GB" noProof="0" dirty="0"/>
          </a:p>
        </p:txBody>
      </p:sp>
      <p:sp>
        <p:nvSpPr>
          <p:cNvPr id="21" name="Slide Number Placeholder 20">
            <a:extLst>
              <a:ext uri="{FF2B5EF4-FFF2-40B4-BE49-F238E27FC236}">
                <a16:creationId xmlns:a16="http://schemas.microsoft.com/office/drawing/2014/main" id="{2F271C22-78E3-416A-B45B-BF785B2074F3}"/>
              </a:ext>
            </a:extLst>
          </p:cNvPr>
          <p:cNvSpPr>
            <a:spLocks noGrp="1"/>
          </p:cNvSpPr>
          <p:nvPr>
            <p:ph type="sldNum" sz="quarter" idx="12"/>
          </p:nvPr>
        </p:nvSpPr>
        <p:spPr/>
        <p:txBody>
          <a:bodyPr/>
          <a:lstStyle/>
          <a:p>
            <a:fld id="{AF82C51F-475B-4DE1-B4BE-74973CDCE049}" type="slidenum">
              <a:rPr lang="en-GB" noProof="0" smtClean="0"/>
              <a:pPr/>
              <a:t>20</a:t>
            </a:fld>
            <a:endParaRPr lang="en-GB" noProof="0"/>
          </a:p>
        </p:txBody>
      </p:sp>
      <p:grpSp>
        <p:nvGrpSpPr>
          <p:cNvPr id="45" name="Group 44">
            <a:extLst>
              <a:ext uri="{FF2B5EF4-FFF2-40B4-BE49-F238E27FC236}">
                <a16:creationId xmlns:a16="http://schemas.microsoft.com/office/drawing/2014/main" id="{8B9EB4B0-C066-4066-8345-69FB3A409D17}"/>
              </a:ext>
            </a:extLst>
          </p:cNvPr>
          <p:cNvGrpSpPr/>
          <p:nvPr/>
        </p:nvGrpSpPr>
        <p:grpSpPr>
          <a:xfrm>
            <a:off x="3558942" y="1214703"/>
            <a:ext cx="4553282" cy="4857043"/>
            <a:chOff x="3558942" y="1214703"/>
            <a:chExt cx="4553282" cy="4857043"/>
          </a:xfrm>
        </p:grpSpPr>
        <p:sp>
          <p:nvSpPr>
            <p:cNvPr id="53" name="Rectangle 52">
              <a:extLst>
                <a:ext uri="{FF2B5EF4-FFF2-40B4-BE49-F238E27FC236}">
                  <a16:creationId xmlns:a16="http://schemas.microsoft.com/office/drawing/2014/main" id="{EA693520-AD3D-4A2C-B2FA-B8D8515788C3}"/>
                </a:ext>
              </a:extLst>
            </p:cNvPr>
            <p:cNvSpPr/>
            <p:nvPr/>
          </p:nvSpPr>
          <p:spPr>
            <a:xfrm>
              <a:off x="3558942" y="1214703"/>
              <a:ext cx="4553282" cy="485704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AD593355-7A5C-4DDD-8F19-F24F98072FC5}"/>
                </a:ext>
              </a:extLst>
            </p:cNvPr>
            <p:cNvSpPr/>
            <p:nvPr/>
          </p:nvSpPr>
          <p:spPr>
            <a:xfrm>
              <a:off x="4038600" y="1669492"/>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62" name="Rectangle 61">
              <a:extLst>
                <a:ext uri="{FF2B5EF4-FFF2-40B4-BE49-F238E27FC236}">
                  <a16:creationId xmlns:a16="http://schemas.microsoft.com/office/drawing/2014/main" id="{B2C49217-0534-4201-9B25-34DD1104ACB7}"/>
                </a:ext>
              </a:extLst>
            </p:cNvPr>
            <p:cNvSpPr/>
            <p:nvPr/>
          </p:nvSpPr>
          <p:spPr>
            <a:xfrm>
              <a:off x="4038600" y="2536429"/>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63" name="Rectangle 62">
              <a:extLst>
                <a:ext uri="{FF2B5EF4-FFF2-40B4-BE49-F238E27FC236}">
                  <a16:creationId xmlns:a16="http://schemas.microsoft.com/office/drawing/2014/main" id="{48DC83BA-1DA2-4178-87B7-49A61B329136}"/>
                </a:ext>
              </a:extLst>
            </p:cNvPr>
            <p:cNvSpPr/>
            <p:nvPr/>
          </p:nvSpPr>
          <p:spPr>
            <a:xfrm>
              <a:off x="4038600" y="4268973"/>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64" name="Rectangle 63">
              <a:extLst>
                <a:ext uri="{FF2B5EF4-FFF2-40B4-BE49-F238E27FC236}">
                  <a16:creationId xmlns:a16="http://schemas.microsoft.com/office/drawing/2014/main" id="{7A69768C-6F16-4AAA-9BE8-58669D3D16FB}"/>
                </a:ext>
              </a:extLst>
            </p:cNvPr>
            <p:cNvSpPr/>
            <p:nvPr/>
          </p:nvSpPr>
          <p:spPr>
            <a:xfrm>
              <a:off x="4038600" y="3402701"/>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65" name="Rectangle 64">
              <a:extLst>
                <a:ext uri="{FF2B5EF4-FFF2-40B4-BE49-F238E27FC236}">
                  <a16:creationId xmlns:a16="http://schemas.microsoft.com/office/drawing/2014/main" id="{98E36EAE-9D1A-4405-8BB4-E745CA624537}"/>
                </a:ext>
              </a:extLst>
            </p:cNvPr>
            <p:cNvSpPr/>
            <p:nvPr/>
          </p:nvSpPr>
          <p:spPr>
            <a:xfrm>
              <a:off x="4005853"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66" name="Rectangle 65">
              <a:extLst>
                <a:ext uri="{FF2B5EF4-FFF2-40B4-BE49-F238E27FC236}">
                  <a16:creationId xmlns:a16="http://schemas.microsoft.com/office/drawing/2014/main" id="{EEFF4A37-096D-4349-9174-D2000EC747DB}"/>
                </a:ext>
              </a:extLst>
            </p:cNvPr>
            <p:cNvSpPr/>
            <p:nvPr/>
          </p:nvSpPr>
          <p:spPr>
            <a:xfrm>
              <a:off x="6071602" y="1669492"/>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67" name="Rectangle 66">
              <a:extLst>
                <a:ext uri="{FF2B5EF4-FFF2-40B4-BE49-F238E27FC236}">
                  <a16:creationId xmlns:a16="http://schemas.microsoft.com/office/drawing/2014/main" id="{34CA7DDE-7C06-4F64-80A6-8EF2CFA16855}"/>
                </a:ext>
              </a:extLst>
            </p:cNvPr>
            <p:cNvSpPr/>
            <p:nvPr/>
          </p:nvSpPr>
          <p:spPr>
            <a:xfrm>
              <a:off x="6071602" y="2536429"/>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68" name="Rectangle 67">
              <a:extLst>
                <a:ext uri="{FF2B5EF4-FFF2-40B4-BE49-F238E27FC236}">
                  <a16:creationId xmlns:a16="http://schemas.microsoft.com/office/drawing/2014/main" id="{7612C8D8-65E6-4922-BB2A-C4D016DDA265}"/>
                </a:ext>
              </a:extLst>
            </p:cNvPr>
            <p:cNvSpPr/>
            <p:nvPr/>
          </p:nvSpPr>
          <p:spPr>
            <a:xfrm>
              <a:off x="6071602" y="4268973"/>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69" name="Rectangle 68">
              <a:extLst>
                <a:ext uri="{FF2B5EF4-FFF2-40B4-BE49-F238E27FC236}">
                  <a16:creationId xmlns:a16="http://schemas.microsoft.com/office/drawing/2014/main" id="{1127E7AE-6A25-4656-94CD-54E83872BCF7}"/>
                </a:ext>
              </a:extLst>
            </p:cNvPr>
            <p:cNvSpPr/>
            <p:nvPr/>
          </p:nvSpPr>
          <p:spPr>
            <a:xfrm>
              <a:off x="6071602" y="3402701"/>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70" name="Rectangle 69">
              <a:extLst>
                <a:ext uri="{FF2B5EF4-FFF2-40B4-BE49-F238E27FC236}">
                  <a16:creationId xmlns:a16="http://schemas.microsoft.com/office/drawing/2014/main" id="{5A596548-FEEE-4CC5-A8DD-C397F564E9B3}"/>
                </a:ext>
              </a:extLst>
            </p:cNvPr>
            <p:cNvSpPr/>
            <p:nvPr/>
          </p:nvSpPr>
          <p:spPr>
            <a:xfrm>
              <a:off x="6038855"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grpSp>
        <p:nvGrpSpPr>
          <p:cNvPr id="71" name="Group 70">
            <a:extLst>
              <a:ext uri="{FF2B5EF4-FFF2-40B4-BE49-F238E27FC236}">
                <a16:creationId xmlns:a16="http://schemas.microsoft.com/office/drawing/2014/main" id="{DD2F7C62-6FCA-413E-9080-16214D647394}"/>
              </a:ext>
            </a:extLst>
          </p:cNvPr>
          <p:cNvGrpSpPr/>
          <p:nvPr/>
        </p:nvGrpSpPr>
        <p:grpSpPr>
          <a:xfrm>
            <a:off x="143387" y="1484784"/>
            <a:ext cx="5664581" cy="1800200"/>
            <a:chOff x="143387" y="1484784"/>
            <a:chExt cx="5664581" cy="1800200"/>
          </a:xfrm>
        </p:grpSpPr>
        <p:sp>
          <p:nvSpPr>
            <p:cNvPr id="72" name="Rectangle 71">
              <a:extLst>
                <a:ext uri="{FF2B5EF4-FFF2-40B4-BE49-F238E27FC236}">
                  <a16:creationId xmlns:a16="http://schemas.microsoft.com/office/drawing/2014/main" id="{71A0D3A7-CEE3-433A-87D5-8318FDF43248}"/>
                </a:ext>
              </a:extLst>
            </p:cNvPr>
            <p:cNvSpPr/>
            <p:nvPr/>
          </p:nvSpPr>
          <p:spPr>
            <a:xfrm>
              <a:off x="3863752" y="1484784"/>
              <a:ext cx="1944216" cy="1800200"/>
            </a:xfrm>
            <a:prstGeom prst="rect">
              <a:avLst/>
            </a:prstGeom>
            <a:solidFill>
              <a:srgbClr val="1F232F">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Speech Bubble: Rectangle 72">
              <a:extLst>
                <a:ext uri="{FF2B5EF4-FFF2-40B4-BE49-F238E27FC236}">
                  <a16:creationId xmlns:a16="http://schemas.microsoft.com/office/drawing/2014/main" id="{F8CCE20D-A3D0-47E1-836D-922358596ADF}"/>
                </a:ext>
              </a:extLst>
            </p:cNvPr>
            <p:cNvSpPr/>
            <p:nvPr/>
          </p:nvSpPr>
          <p:spPr>
            <a:xfrm>
              <a:off x="143387" y="1492775"/>
              <a:ext cx="3072293" cy="1000121"/>
            </a:xfrm>
            <a:prstGeom prst="wedgeRectCallout">
              <a:avLst>
                <a:gd name="adj1" fmla="val 71990"/>
                <a:gd name="adj2" fmla="val 25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1 – 2 vCPUs</a:t>
              </a:r>
            </a:p>
          </p:txBody>
        </p:sp>
      </p:grpSp>
      <p:grpSp>
        <p:nvGrpSpPr>
          <p:cNvPr id="74" name="Group 73">
            <a:extLst>
              <a:ext uri="{FF2B5EF4-FFF2-40B4-BE49-F238E27FC236}">
                <a16:creationId xmlns:a16="http://schemas.microsoft.com/office/drawing/2014/main" id="{A0D5C074-0D31-4CAB-8932-CD42053275BA}"/>
              </a:ext>
            </a:extLst>
          </p:cNvPr>
          <p:cNvGrpSpPr/>
          <p:nvPr/>
        </p:nvGrpSpPr>
        <p:grpSpPr>
          <a:xfrm>
            <a:off x="5876166" y="1492775"/>
            <a:ext cx="5884415" cy="1800200"/>
            <a:chOff x="5876166" y="1492775"/>
            <a:chExt cx="5884415" cy="1800200"/>
          </a:xfrm>
        </p:grpSpPr>
        <p:sp>
          <p:nvSpPr>
            <p:cNvPr id="75" name="Rectangle 74">
              <a:extLst>
                <a:ext uri="{FF2B5EF4-FFF2-40B4-BE49-F238E27FC236}">
                  <a16:creationId xmlns:a16="http://schemas.microsoft.com/office/drawing/2014/main" id="{4C2C53BC-D465-48C8-9B07-111F89982763}"/>
                </a:ext>
              </a:extLst>
            </p:cNvPr>
            <p:cNvSpPr/>
            <p:nvPr/>
          </p:nvSpPr>
          <p:spPr>
            <a:xfrm>
              <a:off x="5876166" y="1492775"/>
              <a:ext cx="1944216" cy="1800200"/>
            </a:xfrm>
            <a:prstGeom prst="rect">
              <a:avLst/>
            </a:prstGeom>
            <a:solidFill>
              <a:srgbClr val="1F232F">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Speech Bubble: Rectangle 75">
              <a:extLst>
                <a:ext uri="{FF2B5EF4-FFF2-40B4-BE49-F238E27FC236}">
                  <a16:creationId xmlns:a16="http://schemas.microsoft.com/office/drawing/2014/main" id="{EF764F10-1F4C-4953-B1F8-20754A78DD14}"/>
                </a:ext>
              </a:extLst>
            </p:cNvPr>
            <p:cNvSpPr/>
            <p:nvPr/>
          </p:nvSpPr>
          <p:spPr>
            <a:xfrm>
              <a:off x="8688288" y="1556792"/>
              <a:ext cx="3072293" cy="1000121"/>
            </a:xfrm>
            <a:prstGeom prst="wedgeRectCallout">
              <a:avLst>
                <a:gd name="adj1" fmla="val -77196"/>
                <a:gd name="adj2" fmla="val 145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2 – 2 vCPUs</a:t>
              </a:r>
            </a:p>
          </p:txBody>
        </p:sp>
      </p:grpSp>
      <p:grpSp>
        <p:nvGrpSpPr>
          <p:cNvPr id="77" name="Group 76">
            <a:extLst>
              <a:ext uri="{FF2B5EF4-FFF2-40B4-BE49-F238E27FC236}">
                <a16:creationId xmlns:a16="http://schemas.microsoft.com/office/drawing/2014/main" id="{7F9C0802-1A9F-4BB2-89A2-294E2737BF00}"/>
              </a:ext>
            </a:extLst>
          </p:cNvPr>
          <p:cNvGrpSpPr/>
          <p:nvPr/>
        </p:nvGrpSpPr>
        <p:grpSpPr>
          <a:xfrm>
            <a:off x="143387" y="3300392"/>
            <a:ext cx="7676994" cy="1730204"/>
            <a:chOff x="143387" y="3300392"/>
            <a:chExt cx="7676994" cy="1730204"/>
          </a:xfrm>
        </p:grpSpPr>
        <p:sp>
          <p:nvSpPr>
            <p:cNvPr id="78" name="Rectangle 77">
              <a:extLst>
                <a:ext uri="{FF2B5EF4-FFF2-40B4-BE49-F238E27FC236}">
                  <a16:creationId xmlns:a16="http://schemas.microsoft.com/office/drawing/2014/main" id="{73D931B1-B5B1-4FCD-A834-66312C27D67B}"/>
                </a:ext>
              </a:extLst>
            </p:cNvPr>
            <p:cNvSpPr/>
            <p:nvPr/>
          </p:nvSpPr>
          <p:spPr>
            <a:xfrm>
              <a:off x="3887556" y="3335431"/>
              <a:ext cx="3932825" cy="1695165"/>
            </a:xfrm>
            <a:prstGeom prst="rect">
              <a:avLst/>
            </a:prstGeom>
            <a:solidFill>
              <a:srgbClr val="1F232F">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Speech Bubble: Rectangle 78">
              <a:extLst>
                <a:ext uri="{FF2B5EF4-FFF2-40B4-BE49-F238E27FC236}">
                  <a16:creationId xmlns:a16="http://schemas.microsoft.com/office/drawing/2014/main" id="{789363FD-38A3-489D-8E38-5A670C4504CC}"/>
                </a:ext>
              </a:extLst>
            </p:cNvPr>
            <p:cNvSpPr/>
            <p:nvPr/>
          </p:nvSpPr>
          <p:spPr>
            <a:xfrm>
              <a:off x="143387" y="3300392"/>
              <a:ext cx="3072293" cy="1000121"/>
            </a:xfrm>
            <a:prstGeom prst="wedgeRectCallout">
              <a:avLst>
                <a:gd name="adj1" fmla="val 71990"/>
                <a:gd name="adj2" fmla="val 25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3 – 4 vCPUs</a:t>
              </a:r>
            </a:p>
          </p:txBody>
        </p:sp>
      </p:grpSp>
      <p:grpSp>
        <p:nvGrpSpPr>
          <p:cNvPr id="80" name="Group 79">
            <a:extLst>
              <a:ext uri="{FF2B5EF4-FFF2-40B4-BE49-F238E27FC236}">
                <a16:creationId xmlns:a16="http://schemas.microsoft.com/office/drawing/2014/main" id="{BC49E323-F9DF-40AF-92DF-C2B5226EC890}"/>
              </a:ext>
            </a:extLst>
          </p:cNvPr>
          <p:cNvGrpSpPr/>
          <p:nvPr/>
        </p:nvGrpSpPr>
        <p:grpSpPr>
          <a:xfrm>
            <a:off x="3887556" y="4963045"/>
            <a:ext cx="7776619" cy="1000121"/>
            <a:chOff x="3887556" y="4963045"/>
            <a:chExt cx="7776619" cy="1000121"/>
          </a:xfrm>
        </p:grpSpPr>
        <p:sp>
          <p:nvSpPr>
            <p:cNvPr id="81" name="Rectangle 80">
              <a:extLst>
                <a:ext uri="{FF2B5EF4-FFF2-40B4-BE49-F238E27FC236}">
                  <a16:creationId xmlns:a16="http://schemas.microsoft.com/office/drawing/2014/main" id="{6F22CDEA-C393-4E01-9DED-835381A767A4}"/>
                </a:ext>
              </a:extLst>
            </p:cNvPr>
            <p:cNvSpPr/>
            <p:nvPr/>
          </p:nvSpPr>
          <p:spPr>
            <a:xfrm>
              <a:off x="3887556" y="5073051"/>
              <a:ext cx="3932826" cy="789351"/>
            </a:xfrm>
            <a:prstGeom prst="rect">
              <a:avLst/>
            </a:prstGeom>
            <a:solidFill>
              <a:srgbClr val="1F232F">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Speech Bubble: Rectangle 81">
              <a:extLst>
                <a:ext uri="{FF2B5EF4-FFF2-40B4-BE49-F238E27FC236}">
                  <a16:creationId xmlns:a16="http://schemas.microsoft.com/office/drawing/2014/main" id="{C4FCFCEE-B315-4B72-9047-D39FED5CD196}"/>
                </a:ext>
              </a:extLst>
            </p:cNvPr>
            <p:cNvSpPr/>
            <p:nvPr/>
          </p:nvSpPr>
          <p:spPr>
            <a:xfrm>
              <a:off x="8591882" y="4963045"/>
              <a:ext cx="3072293" cy="1000121"/>
            </a:xfrm>
            <a:prstGeom prst="wedgeRectCallout">
              <a:avLst>
                <a:gd name="adj1" fmla="val -76080"/>
                <a:gd name="adj2" fmla="val 5929"/>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4 – 2 vCPUs</a:t>
              </a:r>
            </a:p>
          </p:txBody>
        </p:sp>
      </p:grpSp>
      <p:grpSp>
        <p:nvGrpSpPr>
          <p:cNvPr id="83" name="Group 82">
            <a:extLst>
              <a:ext uri="{FF2B5EF4-FFF2-40B4-BE49-F238E27FC236}">
                <a16:creationId xmlns:a16="http://schemas.microsoft.com/office/drawing/2014/main" id="{A167872E-D2E2-437D-8493-4D0D386D4E46}"/>
              </a:ext>
            </a:extLst>
          </p:cNvPr>
          <p:cNvGrpSpPr/>
          <p:nvPr/>
        </p:nvGrpSpPr>
        <p:grpSpPr>
          <a:xfrm>
            <a:off x="3716680" y="1332025"/>
            <a:ext cx="8040845" cy="4622398"/>
            <a:chOff x="3719736" y="1340768"/>
            <a:chExt cx="8040845" cy="4622398"/>
          </a:xfrm>
        </p:grpSpPr>
        <p:sp>
          <p:nvSpPr>
            <p:cNvPr id="84" name="Rectangle: Rounded Corners 83">
              <a:extLst>
                <a:ext uri="{FF2B5EF4-FFF2-40B4-BE49-F238E27FC236}">
                  <a16:creationId xmlns:a16="http://schemas.microsoft.com/office/drawing/2014/main" id="{B94CC822-0A46-4A5E-BCCA-3693D865CB02}"/>
                </a:ext>
              </a:extLst>
            </p:cNvPr>
            <p:cNvSpPr/>
            <p:nvPr/>
          </p:nvSpPr>
          <p:spPr>
            <a:xfrm>
              <a:off x="3719736" y="1340768"/>
              <a:ext cx="4248472" cy="4622398"/>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Speech Bubble: Rectangle 84">
              <a:extLst>
                <a:ext uri="{FF2B5EF4-FFF2-40B4-BE49-F238E27FC236}">
                  <a16:creationId xmlns:a16="http://schemas.microsoft.com/office/drawing/2014/main" id="{FEF51748-B357-4C08-8B46-B5A2EBF48EC8}"/>
                </a:ext>
              </a:extLst>
            </p:cNvPr>
            <p:cNvSpPr/>
            <p:nvPr/>
          </p:nvSpPr>
          <p:spPr>
            <a:xfrm>
              <a:off x="8688288" y="3151906"/>
              <a:ext cx="3072293" cy="1000121"/>
            </a:xfrm>
            <a:prstGeom prst="wedgeRectCallout">
              <a:avLst>
                <a:gd name="adj1" fmla="val -72740"/>
                <a:gd name="adj2" fmla="val 1564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5 – 10 vCPUs</a:t>
              </a:r>
            </a:p>
            <a:p>
              <a:pPr algn="ctr"/>
              <a:r>
                <a:rPr lang="en-GB" b="1" dirty="0">
                  <a:solidFill>
                    <a:schemeClr val="tx1"/>
                  </a:solidFill>
                </a:rPr>
                <a:t>Now all over-committed.</a:t>
              </a:r>
            </a:p>
          </p:txBody>
        </p:sp>
      </p:grpSp>
    </p:spTree>
    <p:extLst>
      <p:ext uri="{BB962C8B-B14F-4D97-AF65-F5344CB8AC3E}">
        <p14:creationId xmlns:p14="http://schemas.microsoft.com/office/powerpoint/2010/main" val="183815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372EE3-AB0B-4116-A3AB-0C5DD364D8A6}"/>
              </a:ext>
            </a:extLst>
          </p:cNvPr>
          <p:cNvSpPr>
            <a:spLocks noGrp="1"/>
          </p:cNvSpPr>
          <p:nvPr>
            <p:ph type="title"/>
          </p:nvPr>
        </p:nvSpPr>
        <p:spPr/>
        <p:txBody>
          <a:bodyPr>
            <a:noAutofit/>
          </a:bodyPr>
          <a:lstStyle/>
          <a:p>
            <a:r>
              <a:rPr lang="en-GB" sz="3200" dirty="0"/>
              <a:t>Server design: Pexip will use dedicated host resources</a:t>
            </a:r>
          </a:p>
        </p:txBody>
      </p:sp>
      <p:sp>
        <p:nvSpPr>
          <p:cNvPr id="3" name="Date Placeholder 2">
            <a:extLst>
              <a:ext uri="{FF2B5EF4-FFF2-40B4-BE49-F238E27FC236}">
                <a16:creationId xmlns:a16="http://schemas.microsoft.com/office/drawing/2014/main" id="{846EA836-85E0-401E-ACAE-164655430F4D}"/>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9258E709-F881-465F-93E3-23E93FB35848}"/>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F9DBC867-F928-460D-8227-4229F846F7C6}"/>
              </a:ext>
            </a:extLst>
          </p:cNvPr>
          <p:cNvSpPr>
            <a:spLocks noGrp="1"/>
          </p:cNvSpPr>
          <p:nvPr>
            <p:ph type="sldNum" sz="quarter" idx="12"/>
          </p:nvPr>
        </p:nvSpPr>
        <p:spPr/>
        <p:txBody>
          <a:bodyPr/>
          <a:lstStyle/>
          <a:p>
            <a:fld id="{AF82C51F-475B-4DE1-B4BE-74973CDCE049}" type="slidenum">
              <a:rPr lang="nb-NO" smtClean="0"/>
              <a:pPr/>
              <a:t>21</a:t>
            </a:fld>
            <a:endParaRPr lang="nb-NO"/>
          </a:p>
        </p:txBody>
      </p:sp>
      <p:grpSp>
        <p:nvGrpSpPr>
          <p:cNvPr id="8" name="Group 7">
            <a:extLst>
              <a:ext uri="{FF2B5EF4-FFF2-40B4-BE49-F238E27FC236}">
                <a16:creationId xmlns:a16="http://schemas.microsoft.com/office/drawing/2014/main" id="{6BCF50AD-DE3D-454A-B9C4-0F20A556FE60}"/>
              </a:ext>
            </a:extLst>
          </p:cNvPr>
          <p:cNvGrpSpPr/>
          <p:nvPr/>
        </p:nvGrpSpPr>
        <p:grpSpPr>
          <a:xfrm>
            <a:off x="3558942" y="1214703"/>
            <a:ext cx="4553282" cy="4857043"/>
            <a:chOff x="3558942" y="1214703"/>
            <a:chExt cx="4553282" cy="4857043"/>
          </a:xfrm>
        </p:grpSpPr>
        <p:sp>
          <p:nvSpPr>
            <p:cNvPr id="9" name="Rectangle 8">
              <a:extLst>
                <a:ext uri="{FF2B5EF4-FFF2-40B4-BE49-F238E27FC236}">
                  <a16:creationId xmlns:a16="http://schemas.microsoft.com/office/drawing/2014/main" id="{7E4CFB39-6EF9-4131-956C-8D0BD54D9DBB}"/>
                </a:ext>
              </a:extLst>
            </p:cNvPr>
            <p:cNvSpPr/>
            <p:nvPr/>
          </p:nvSpPr>
          <p:spPr>
            <a:xfrm>
              <a:off x="3558942" y="1214703"/>
              <a:ext cx="4553282" cy="485704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2D42455-3241-4198-9815-D9D82D6A6ECA}"/>
                </a:ext>
              </a:extLst>
            </p:cNvPr>
            <p:cNvSpPr/>
            <p:nvPr/>
          </p:nvSpPr>
          <p:spPr>
            <a:xfrm>
              <a:off x="4038600" y="1669492"/>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11" name="Rectangle 10">
              <a:extLst>
                <a:ext uri="{FF2B5EF4-FFF2-40B4-BE49-F238E27FC236}">
                  <a16:creationId xmlns:a16="http://schemas.microsoft.com/office/drawing/2014/main" id="{2BF19E66-ED41-4587-B489-938EA0B33C24}"/>
                </a:ext>
              </a:extLst>
            </p:cNvPr>
            <p:cNvSpPr/>
            <p:nvPr/>
          </p:nvSpPr>
          <p:spPr>
            <a:xfrm>
              <a:off x="4038600" y="2536429"/>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12" name="Rectangle 11">
              <a:extLst>
                <a:ext uri="{FF2B5EF4-FFF2-40B4-BE49-F238E27FC236}">
                  <a16:creationId xmlns:a16="http://schemas.microsoft.com/office/drawing/2014/main" id="{DB8C2BA9-0609-4FE7-B4DD-3FAC916E5A43}"/>
                </a:ext>
              </a:extLst>
            </p:cNvPr>
            <p:cNvSpPr/>
            <p:nvPr/>
          </p:nvSpPr>
          <p:spPr>
            <a:xfrm>
              <a:off x="4038600" y="4268973"/>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13" name="Rectangle 12">
              <a:extLst>
                <a:ext uri="{FF2B5EF4-FFF2-40B4-BE49-F238E27FC236}">
                  <a16:creationId xmlns:a16="http://schemas.microsoft.com/office/drawing/2014/main" id="{B258797D-555D-4683-8F95-8AF6CF40CB7D}"/>
                </a:ext>
              </a:extLst>
            </p:cNvPr>
            <p:cNvSpPr/>
            <p:nvPr/>
          </p:nvSpPr>
          <p:spPr>
            <a:xfrm>
              <a:off x="4038600" y="3402701"/>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14" name="Rectangle 13">
              <a:extLst>
                <a:ext uri="{FF2B5EF4-FFF2-40B4-BE49-F238E27FC236}">
                  <a16:creationId xmlns:a16="http://schemas.microsoft.com/office/drawing/2014/main" id="{E447C74E-7852-4531-8772-F47BFA01B212}"/>
                </a:ext>
              </a:extLst>
            </p:cNvPr>
            <p:cNvSpPr/>
            <p:nvPr/>
          </p:nvSpPr>
          <p:spPr>
            <a:xfrm>
              <a:off x="4005853"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15" name="Rectangle 14">
              <a:extLst>
                <a:ext uri="{FF2B5EF4-FFF2-40B4-BE49-F238E27FC236}">
                  <a16:creationId xmlns:a16="http://schemas.microsoft.com/office/drawing/2014/main" id="{0BED296B-FC64-4127-A8B5-302AA20B2498}"/>
                </a:ext>
              </a:extLst>
            </p:cNvPr>
            <p:cNvSpPr/>
            <p:nvPr/>
          </p:nvSpPr>
          <p:spPr>
            <a:xfrm>
              <a:off x="6071602" y="1669492"/>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16" name="Rectangle 15">
              <a:extLst>
                <a:ext uri="{FF2B5EF4-FFF2-40B4-BE49-F238E27FC236}">
                  <a16:creationId xmlns:a16="http://schemas.microsoft.com/office/drawing/2014/main" id="{B2EB2AFA-9007-4B66-B987-E11CD71CA382}"/>
                </a:ext>
              </a:extLst>
            </p:cNvPr>
            <p:cNvSpPr/>
            <p:nvPr/>
          </p:nvSpPr>
          <p:spPr>
            <a:xfrm>
              <a:off x="6071602" y="2536429"/>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17" name="Rectangle 16">
              <a:extLst>
                <a:ext uri="{FF2B5EF4-FFF2-40B4-BE49-F238E27FC236}">
                  <a16:creationId xmlns:a16="http://schemas.microsoft.com/office/drawing/2014/main" id="{2723E4E9-3A7A-436F-B770-7A95593983D5}"/>
                </a:ext>
              </a:extLst>
            </p:cNvPr>
            <p:cNvSpPr/>
            <p:nvPr/>
          </p:nvSpPr>
          <p:spPr>
            <a:xfrm>
              <a:off x="6071602" y="4268973"/>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18" name="Rectangle 17">
              <a:extLst>
                <a:ext uri="{FF2B5EF4-FFF2-40B4-BE49-F238E27FC236}">
                  <a16:creationId xmlns:a16="http://schemas.microsoft.com/office/drawing/2014/main" id="{9EC08357-299D-4D21-B20F-18609699C634}"/>
                </a:ext>
              </a:extLst>
            </p:cNvPr>
            <p:cNvSpPr/>
            <p:nvPr/>
          </p:nvSpPr>
          <p:spPr>
            <a:xfrm>
              <a:off x="6071602" y="3402701"/>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19" name="Rectangle 18">
              <a:extLst>
                <a:ext uri="{FF2B5EF4-FFF2-40B4-BE49-F238E27FC236}">
                  <a16:creationId xmlns:a16="http://schemas.microsoft.com/office/drawing/2014/main" id="{04C264CB-0B08-41AD-B574-E396A4D2E295}"/>
                </a:ext>
              </a:extLst>
            </p:cNvPr>
            <p:cNvSpPr/>
            <p:nvPr/>
          </p:nvSpPr>
          <p:spPr>
            <a:xfrm>
              <a:off x="6038855"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grpSp>
        <p:nvGrpSpPr>
          <p:cNvPr id="20" name="Group 19">
            <a:extLst>
              <a:ext uri="{FF2B5EF4-FFF2-40B4-BE49-F238E27FC236}">
                <a16:creationId xmlns:a16="http://schemas.microsoft.com/office/drawing/2014/main" id="{C04EAD7B-541A-45CF-845F-D1DB9DAE341F}"/>
              </a:ext>
            </a:extLst>
          </p:cNvPr>
          <p:cNvGrpSpPr/>
          <p:nvPr/>
        </p:nvGrpSpPr>
        <p:grpSpPr>
          <a:xfrm>
            <a:off x="3716680" y="1358150"/>
            <a:ext cx="8040845" cy="4622398"/>
            <a:chOff x="3719736" y="1340768"/>
            <a:chExt cx="8040845" cy="4622398"/>
          </a:xfrm>
        </p:grpSpPr>
        <p:sp>
          <p:nvSpPr>
            <p:cNvPr id="21" name="Rectangle: Rounded Corners 20">
              <a:extLst>
                <a:ext uri="{FF2B5EF4-FFF2-40B4-BE49-F238E27FC236}">
                  <a16:creationId xmlns:a16="http://schemas.microsoft.com/office/drawing/2014/main" id="{2A8D2BA2-9DD0-4DA2-B0CA-052918732C71}"/>
                </a:ext>
              </a:extLst>
            </p:cNvPr>
            <p:cNvSpPr/>
            <p:nvPr/>
          </p:nvSpPr>
          <p:spPr>
            <a:xfrm>
              <a:off x="3719736" y="1340768"/>
              <a:ext cx="4248472" cy="4622398"/>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peech Bubble: Rectangle 21">
              <a:extLst>
                <a:ext uri="{FF2B5EF4-FFF2-40B4-BE49-F238E27FC236}">
                  <a16:creationId xmlns:a16="http://schemas.microsoft.com/office/drawing/2014/main" id="{30863B56-FFAB-4A52-AA2C-3A24B5F7976E}"/>
                </a:ext>
              </a:extLst>
            </p:cNvPr>
            <p:cNvSpPr/>
            <p:nvPr/>
          </p:nvSpPr>
          <p:spPr>
            <a:xfrm>
              <a:off x="8688288" y="3151906"/>
              <a:ext cx="3072293" cy="1000121"/>
            </a:xfrm>
            <a:prstGeom prst="wedgeRectCallout">
              <a:avLst>
                <a:gd name="adj1" fmla="val -72740"/>
                <a:gd name="adj2" fmla="val 1564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1 (Transcoding role node) – 10 vCPUs</a:t>
              </a:r>
              <a:endParaRPr lang="en-GB" b="1" dirty="0">
                <a:solidFill>
                  <a:schemeClr val="tx1"/>
                </a:solidFill>
              </a:endParaRPr>
            </a:p>
          </p:txBody>
        </p:sp>
      </p:grpSp>
    </p:spTree>
    <p:extLst>
      <p:ext uri="{BB962C8B-B14F-4D97-AF65-F5344CB8AC3E}">
        <p14:creationId xmlns:p14="http://schemas.microsoft.com/office/powerpoint/2010/main" val="287054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372EE3-AB0B-4116-A3AB-0C5DD364D8A6}"/>
              </a:ext>
            </a:extLst>
          </p:cNvPr>
          <p:cNvSpPr>
            <a:spLocks noGrp="1"/>
          </p:cNvSpPr>
          <p:nvPr>
            <p:ph type="title"/>
          </p:nvPr>
        </p:nvSpPr>
        <p:spPr/>
        <p:txBody>
          <a:bodyPr>
            <a:noAutofit/>
          </a:bodyPr>
          <a:lstStyle/>
          <a:p>
            <a:r>
              <a:rPr lang="en-GB" sz="3200" dirty="0"/>
              <a:t>Server design: Pexip will use dedicated host resources</a:t>
            </a:r>
          </a:p>
        </p:txBody>
      </p:sp>
      <p:sp>
        <p:nvSpPr>
          <p:cNvPr id="3" name="Date Placeholder 2">
            <a:extLst>
              <a:ext uri="{FF2B5EF4-FFF2-40B4-BE49-F238E27FC236}">
                <a16:creationId xmlns:a16="http://schemas.microsoft.com/office/drawing/2014/main" id="{846EA836-85E0-401E-ACAE-164655430F4D}"/>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9258E709-F881-465F-93E3-23E93FB35848}"/>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F9DBC867-F928-460D-8227-4229F846F7C6}"/>
              </a:ext>
            </a:extLst>
          </p:cNvPr>
          <p:cNvSpPr>
            <a:spLocks noGrp="1"/>
          </p:cNvSpPr>
          <p:nvPr>
            <p:ph type="sldNum" sz="quarter" idx="12"/>
          </p:nvPr>
        </p:nvSpPr>
        <p:spPr/>
        <p:txBody>
          <a:bodyPr/>
          <a:lstStyle/>
          <a:p>
            <a:fld id="{AF82C51F-475B-4DE1-B4BE-74973CDCE049}" type="slidenum">
              <a:rPr lang="nb-NO" smtClean="0"/>
              <a:pPr/>
              <a:t>22</a:t>
            </a:fld>
            <a:endParaRPr lang="nb-NO"/>
          </a:p>
        </p:txBody>
      </p:sp>
      <p:grpSp>
        <p:nvGrpSpPr>
          <p:cNvPr id="8" name="Group 7">
            <a:extLst>
              <a:ext uri="{FF2B5EF4-FFF2-40B4-BE49-F238E27FC236}">
                <a16:creationId xmlns:a16="http://schemas.microsoft.com/office/drawing/2014/main" id="{6BCF50AD-DE3D-454A-B9C4-0F20A556FE60}"/>
              </a:ext>
            </a:extLst>
          </p:cNvPr>
          <p:cNvGrpSpPr/>
          <p:nvPr/>
        </p:nvGrpSpPr>
        <p:grpSpPr>
          <a:xfrm>
            <a:off x="3558942" y="1214703"/>
            <a:ext cx="4553282" cy="4857043"/>
            <a:chOff x="3558942" y="1214703"/>
            <a:chExt cx="4553282" cy="4857043"/>
          </a:xfrm>
        </p:grpSpPr>
        <p:sp>
          <p:nvSpPr>
            <p:cNvPr id="9" name="Rectangle 8">
              <a:extLst>
                <a:ext uri="{FF2B5EF4-FFF2-40B4-BE49-F238E27FC236}">
                  <a16:creationId xmlns:a16="http://schemas.microsoft.com/office/drawing/2014/main" id="{7E4CFB39-6EF9-4131-956C-8D0BD54D9DBB}"/>
                </a:ext>
              </a:extLst>
            </p:cNvPr>
            <p:cNvSpPr/>
            <p:nvPr/>
          </p:nvSpPr>
          <p:spPr>
            <a:xfrm>
              <a:off x="3558942" y="1214703"/>
              <a:ext cx="4553282" cy="485704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2D42455-3241-4198-9815-D9D82D6A6ECA}"/>
                </a:ext>
              </a:extLst>
            </p:cNvPr>
            <p:cNvSpPr/>
            <p:nvPr/>
          </p:nvSpPr>
          <p:spPr>
            <a:xfrm>
              <a:off x="4038600" y="1669492"/>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11" name="Rectangle 10">
              <a:extLst>
                <a:ext uri="{FF2B5EF4-FFF2-40B4-BE49-F238E27FC236}">
                  <a16:creationId xmlns:a16="http://schemas.microsoft.com/office/drawing/2014/main" id="{2BF19E66-ED41-4587-B489-938EA0B33C24}"/>
                </a:ext>
              </a:extLst>
            </p:cNvPr>
            <p:cNvSpPr/>
            <p:nvPr/>
          </p:nvSpPr>
          <p:spPr>
            <a:xfrm>
              <a:off x="4038600" y="2536429"/>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12" name="Rectangle 11">
              <a:extLst>
                <a:ext uri="{FF2B5EF4-FFF2-40B4-BE49-F238E27FC236}">
                  <a16:creationId xmlns:a16="http://schemas.microsoft.com/office/drawing/2014/main" id="{DB8C2BA9-0609-4FE7-B4DD-3FAC916E5A43}"/>
                </a:ext>
              </a:extLst>
            </p:cNvPr>
            <p:cNvSpPr/>
            <p:nvPr/>
          </p:nvSpPr>
          <p:spPr>
            <a:xfrm>
              <a:off x="4038600" y="4268973"/>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13" name="Rectangle 12">
              <a:extLst>
                <a:ext uri="{FF2B5EF4-FFF2-40B4-BE49-F238E27FC236}">
                  <a16:creationId xmlns:a16="http://schemas.microsoft.com/office/drawing/2014/main" id="{B258797D-555D-4683-8F95-8AF6CF40CB7D}"/>
                </a:ext>
              </a:extLst>
            </p:cNvPr>
            <p:cNvSpPr/>
            <p:nvPr/>
          </p:nvSpPr>
          <p:spPr>
            <a:xfrm>
              <a:off x="4038600" y="3402701"/>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14" name="Rectangle 13">
              <a:extLst>
                <a:ext uri="{FF2B5EF4-FFF2-40B4-BE49-F238E27FC236}">
                  <a16:creationId xmlns:a16="http://schemas.microsoft.com/office/drawing/2014/main" id="{E447C74E-7852-4531-8772-F47BFA01B212}"/>
                </a:ext>
              </a:extLst>
            </p:cNvPr>
            <p:cNvSpPr/>
            <p:nvPr/>
          </p:nvSpPr>
          <p:spPr>
            <a:xfrm>
              <a:off x="4005853"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15" name="Rectangle 14">
              <a:extLst>
                <a:ext uri="{FF2B5EF4-FFF2-40B4-BE49-F238E27FC236}">
                  <a16:creationId xmlns:a16="http://schemas.microsoft.com/office/drawing/2014/main" id="{0BED296B-FC64-4127-A8B5-302AA20B2498}"/>
                </a:ext>
              </a:extLst>
            </p:cNvPr>
            <p:cNvSpPr/>
            <p:nvPr/>
          </p:nvSpPr>
          <p:spPr>
            <a:xfrm>
              <a:off x="6071602" y="1669492"/>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16" name="Rectangle 15">
              <a:extLst>
                <a:ext uri="{FF2B5EF4-FFF2-40B4-BE49-F238E27FC236}">
                  <a16:creationId xmlns:a16="http://schemas.microsoft.com/office/drawing/2014/main" id="{B2EB2AFA-9007-4B66-B987-E11CD71CA382}"/>
                </a:ext>
              </a:extLst>
            </p:cNvPr>
            <p:cNvSpPr/>
            <p:nvPr/>
          </p:nvSpPr>
          <p:spPr>
            <a:xfrm>
              <a:off x="6071602" y="2536429"/>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17" name="Rectangle 16">
              <a:extLst>
                <a:ext uri="{FF2B5EF4-FFF2-40B4-BE49-F238E27FC236}">
                  <a16:creationId xmlns:a16="http://schemas.microsoft.com/office/drawing/2014/main" id="{2723E4E9-3A7A-436F-B770-7A95593983D5}"/>
                </a:ext>
              </a:extLst>
            </p:cNvPr>
            <p:cNvSpPr/>
            <p:nvPr/>
          </p:nvSpPr>
          <p:spPr>
            <a:xfrm>
              <a:off x="6071602" y="4268973"/>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18" name="Rectangle 17">
              <a:extLst>
                <a:ext uri="{FF2B5EF4-FFF2-40B4-BE49-F238E27FC236}">
                  <a16:creationId xmlns:a16="http://schemas.microsoft.com/office/drawing/2014/main" id="{9EC08357-299D-4D21-B20F-18609699C634}"/>
                </a:ext>
              </a:extLst>
            </p:cNvPr>
            <p:cNvSpPr/>
            <p:nvPr/>
          </p:nvSpPr>
          <p:spPr>
            <a:xfrm>
              <a:off x="6071602" y="3402701"/>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19" name="Rectangle 18">
              <a:extLst>
                <a:ext uri="{FF2B5EF4-FFF2-40B4-BE49-F238E27FC236}">
                  <a16:creationId xmlns:a16="http://schemas.microsoft.com/office/drawing/2014/main" id="{04C264CB-0B08-41AD-B574-E396A4D2E295}"/>
                </a:ext>
              </a:extLst>
            </p:cNvPr>
            <p:cNvSpPr/>
            <p:nvPr/>
          </p:nvSpPr>
          <p:spPr>
            <a:xfrm>
              <a:off x="6038855"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grpSp>
        <p:nvGrpSpPr>
          <p:cNvPr id="20" name="Group 19">
            <a:extLst>
              <a:ext uri="{FF2B5EF4-FFF2-40B4-BE49-F238E27FC236}">
                <a16:creationId xmlns:a16="http://schemas.microsoft.com/office/drawing/2014/main" id="{C04EAD7B-541A-45CF-845F-D1DB9DAE341F}"/>
              </a:ext>
            </a:extLst>
          </p:cNvPr>
          <p:cNvGrpSpPr/>
          <p:nvPr/>
        </p:nvGrpSpPr>
        <p:grpSpPr>
          <a:xfrm>
            <a:off x="3711347" y="1479529"/>
            <a:ext cx="8051005" cy="1768540"/>
            <a:chOff x="3719736" y="1505918"/>
            <a:chExt cx="8051005" cy="1768540"/>
          </a:xfrm>
        </p:grpSpPr>
        <p:sp>
          <p:nvSpPr>
            <p:cNvPr id="21" name="Rectangle: Rounded Corners 20">
              <a:extLst>
                <a:ext uri="{FF2B5EF4-FFF2-40B4-BE49-F238E27FC236}">
                  <a16:creationId xmlns:a16="http://schemas.microsoft.com/office/drawing/2014/main" id="{2A8D2BA2-9DD0-4DA2-B0CA-052918732C71}"/>
                </a:ext>
              </a:extLst>
            </p:cNvPr>
            <p:cNvSpPr/>
            <p:nvPr/>
          </p:nvSpPr>
          <p:spPr>
            <a:xfrm>
              <a:off x="3719736" y="1505918"/>
              <a:ext cx="4248472" cy="1768540"/>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peech Bubble: Rectangle 21">
              <a:extLst>
                <a:ext uri="{FF2B5EF4-FFF2-40B4-BE49-F238E27FC236}">
                  <a16:creationId xmlns:a16="http://schemas.microsoft.com/office/drawing/2014/main" id="{30863B56-FFAB-4A52-AA2C-3A24B5F7976E}"/>
                </a:ext>
              </a:extLst>
            </p:cNvPr>
            <p:cNvSpPr/>
            <p:nvPr/>
          </p:nvSpPr>
          <p:spPr>
            <a:xfrm>
              <a:off x="8698448" y="1756031"/>
              <a:ext cx="3072293" cy="1000121"/>
            </a:xfrm>
            <a:prstGeom prst="wedgeRectCallout">
              <a:avLst>
                <a:gd name="adj1" fmla="val -72740"/>
                <a:gd name="adj2" fmla="val 1564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1 (Proxying Edge role node) – 4 vCPUs</a:t>
              </a:r>
              <a:endParaRPr lang="en-GB" b="1" dirty="0">
                <a:solidFill>
                  <a:schemeClr val="tx1"/>
                </a:solidFill>
              </a:endParaRPr>
            </a:p>
          </p:txBody>
        </p:sp>
      </p:grpSp>
      <p:sp>
        <p:nvSpPr>
          <p:cNvPr id="23" name="Rectangle: Rounded Corners 22">
            <a:extLst>
              <a:ext uri="{FF2B5EF4-FFF2-40B4-BE49-F238E27FC236}">
                <a16:creationId xmlns:a16="http://schemas.microsoft.com/office/drawing/2014/main" id="{5CBADFE9-3422-4103-BBF1-4D4BA00696F8}"/>
              </a:ext>
            </a:extLst>
          </p:cNvPr>
          <p:cNvSpPr/>
          <p:nvPr/>
        </p:nvSpPr>
        <p:spPr>
          <a:xfrm>
            <a:off x="3711347" y="3291840"/>
            <a:ext cx="4248472" cy="1768540"/>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Speech Bubble: Rectangle 23">
            <a:extLst>
              <a:ext uri="{FF2B5EF4-FFF2-40B4-BE49-F238E27FC236}">
                <a16:creationId xmlns:a16="http://schemas.microsoft.com/office/drawing/2014/main" id="{456444AC-F10F-477A-B64B-1565972BBB31}"/>
              </a:ext>
            </a:extLst>
          </p:cNvPr>
          <p:cNvSpPr/>
          <p:nvPr/>
        </p:nvSpPr>
        <p:spPr>
          <a:xfrm>
            <a:off x="8690059" y="3726737"/>
            <a:ext cx="3072293" cy="1000121"/>
          </a:xfrm>
          <a:prstGeom prst="wedgeRectCallout">
            <a:avLst>
              <a:gd name="adj1" fmla="val -72740"/>
              <a:gd name="adj2" fmla="val 1564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2 (Proxying Edge role node) – 4 vCPUs</a:t>
            </a:r>
            <a:endParaRPr lang="en-GB" b="1" dirty="0">
              <a:solidFill>
                <a:schemeClr val="tx1"/>
              </a:solidFill>
            </a:endParaRPr>
          </a:p>
        </p:txBody>
      </p:sp>
    </p:spTree>
    <p:extLst>
      <p:ext uri="{BB962C8B-B14F-4D97-AF65-F5344CB8AC3E}">
        <p14:creationId xmlns:p14="http://schemas.microsoft.com/office/powerpoint/2010/main" val="402338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372EE3-AB0B-4116-A3AB-0C5DD364D8A6}"/>
              </a:ext>
            </a:extLst>
          </p:cNvPr>
          <p:cNvSpPr>
            <a:spLocks noGrp="1"/>
          </p:cNvSpPr>
          <p:nvPr>
            <p:ph type="title"/>
          </p:nvPr>
        </p:nvSpPr>
        <p:spPr/>
        <p:txBody>
          <a:bodyPr>
            <a:noAutofit/>
          </a:bodyPr>
          <a:lstStyle/>
          <a:p>
            <a:r>
              <a:rPr lang="en-GB" sz="3200" dirty="0"/>
              <a:t>Server design: Pexip will use dedicated host resources</a:t>
            </a:r>
          </a:p>
        </p:txBody>
      </p:sp>
      <p:sp>
        <p:nvSpPr>
          <p:cNvPr id="3" name="Date Placeholder 2">
            <a:extLst>
              <a:ext uri="{FF2B5EF4-FFF2-40B4-BE49-F238E27FC236}">
                <a16:creationId xmlns:a16="http://schemas.microsoft.com/office/drawing/2014/main" id="{846EA836-85E0-401E-ACAE-164655430F4D}"/>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9258E709-F881-465F-93E3-23E93FB35848}"/>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F9DBC867-F928-460D-8227-4229F846F7C6}"/>
              </a:ext>
            </a:extLst>
          </p:cNvPr>
          <p:cNvSpPr>
            <a:spLocks noGrp="1"/>
          </p:cNvSpPr>
          <p:nvPr>
            <p:ph type="sldNum" sz="quarter" idx="12"/>
          </p:nvPr>
        </p:nvSpPr>
        <p:spPr/>
        <p:txBody>
          <a:bodyPr/>
          <a:lstStyle/>
          <a:p>
            <a:fld id="{AF82C51F-475B-4DE1-B4BE-74973CDCE049}" type="slidenum">
              <a:rPr lang="nb-NO" smtClean="0"/>
              <a:pPr/>
              <a:t>23</a:t>
            </a:fld>
            <a:endParaRPr lang="nb-NO"/>
          </a:p>
        </p:txBody>
      </p:sp>
      <p:grpSp>
        <p:nvGrpSpPr>
          <p:cNvPr id="8" name="Group 7">
            <a:extLst>
              <a:ext uri="{FF2B5EF4-FFF2-40B4-BE49-F238E27FC236}">
                <a16:creationId xmlns:a16="http://schemas.microsoft.com/office/drawing/2014/main" id="{6BCF50AD-DE3D-454A-B9C4-0F20A556FE60}"/>
              </a:ext>
            </a:extLst>
          </p:cNvPr>
          <p:cNvGrpSpPr/>
          <p:nvPr/>
        </p:nvGrpSpPr>
        <p:grpSpPr>
          <a:xfrm>
            <a:off x="3564657" y="1214703"/>
            <a:ext cx="4553282" cy="4857043"/>
            <a:chOff x="3558942" y="1214703"/>
            <a:chExt cx="4553282" cy="4857043"/>
          </a:xfrm>
        </p:grpSpPr>
        <p:sp>
          <p:nvSpPr>
            <p:cNvPr id="9" name="Rectangle 8">
              <a:extLst>
                <a:ext uri="{FF2B5EF4-FFF2-40B4-BE49-F238E27FC236}">
                  <a16:creationId xmlns:a16="http://schemas.microsoft.com/office/drawing/2014/main" id="{7E4CFB39-6EF9-4131-956C-8D0BD54D9DBB}"/>
                </a:ext>
              </a:extLst>
            </p:cNvPr>
            <p:cNvSpPr/>
            <p:nvPr/>
          </p:nvSpPr>
          <p:spPr>
            <a:xfrm>
              <a:off x="3558942" y="1214703"/>
              <a:ext cx="4553282" cy="485704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447C74E-7852-4531-8772-F47BFA01B212}"/>
                </a:ext>
              </a:extLst>
            </p:cNvPr>
            <p:cNvSpPr/>
            <p:nvPr/>
          </p:nvSpPr>
          <p:spPr>
            <a:xfrm>
              <a:off x="4005853"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grpSp>
      <p:sp>
        <p:nvSpPr>
          <p:cNvPr id="94" name="Rectangle 93">
            <a:extLst>
              <a:ext uri="{FF2B5EF4-FFF2-40B4-BE49-F238E27FC236}">
                <a16:creationId xmlns:a16="http://schemas.microsoft.com/office/drawing/2014/main" id="{787EA371-E7AC-4827-9308-535456303B88}"/>
              </a:ext>
            </a:extLst>
          </p:cNvPr>
          <p:cNvSpPr/>
          <p:nvPr/>
        </p:nvSpPr>
        <p:spPr>
          <a:xfrm>
            <a:off x="5058202" y="1673922"/>
            <a:ext cx="511745"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0</a:t>
            </a:r>
          </a:p>
        </p:txBody>
      </p:sp>
      <p:sp>
        <p:nvSpPr>
          <p:cNvPr id="95" name="Rectangle 94">
            <a:extLst>
              <a:ext uri="{FF2B5EF4-FFF2-40B4-BE49-F238E27FC236}">
                <a16:creationId xmlns:a16="http://schemas.microsoft.com/office/drawing/2014/main" id="{BE832B61-1E5A-4747-9649-6EB49E0AC721}"/>
              </a:ext>
            </a:extLst>
          </p:cNvPr>
          <p:cNvSpPr/>
          <p:nvPr/>
        </p:nvSpPr>
        <p:spPr>
          <a:xfrm>
            <a:off x="5079928" y="2540859"/>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2</a:t>
            </a:r>
          </a:p>
        </p:txBody>
      </p:sp>
      <p:sp>
        <p:nvSpPr>
          <p:cNvPr id="96" name="Rectangle 95">
            <a:extLst>
              <a:ext uri="{FF2B5EF4-FFF2-40B4-BE49-F238E27FC236}">
                <a16:creationId xmlns:a16="http://schemas.microsoft.com/office/drawing/2014/main" id="{51F268CA-BC71-4113-80C8-DFEDE7D141A3}"/>
              </a:ext>
            </a:extLst>
          </p:cNvPr>
          <p:cNvSpPr/>
          <p:nvPr/>
        </p:nvSpPr>
        <p:spPr>
          <a:xfrm>
            <a:off x="5079928" y="4273403"/>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6</a:t>
            </a:r>
          </a:p>
        </p:txBody>
      </p:sp>
      <p:sp>
        <p:nvSpPr>
          <p:cNvPr id="97" name="Rectangle 96">
            <a:extLst>
              <a:ext uri="{FF2B5EF4-FFF2-40B4-BE49-F238E27FC236}">
                <a16:creationId xmlns:a16="http://schemas.microsoft.com/office/drawing/2014/main" id="{79E8165F-4E40-436D-AEB2-238C3E459E15}"/>
              </a:ext>
            </a:extLst>
          </p:cNvPr>
          <p:cNvSpPr/>
          <p:nvPr/>
        </p:nvSpPr>
        <p:spPr>
          <a:xfrm>
            <a:off x="5079928" y="3407131"/>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4</a:t>
            </a:r>
          </a:p>
        </p:txBody>
      </p:sp>
      <p:sp>
        <p:nvSpPr>
          <p:cNvPr id="98" name="Rectangle 97">
            <a:extLst>
              <a:ext uri="{FF2B5EF4-FFF2-40B4-BE49-F238E27FC236}">
                <a16:creationId xmlns:a16="http://schemas.microsoft.com/office/drawing/2014/main" id="{B104DB18-CFD1-45DF-B25E-5FE6B1E60C3D}"/>
              </a:ext>
            </a:extLst>
          </p:cNvPr>
          <p:cNvSpPr/>
          <p:nvPr/>
        </p:nvSpPr>
        <p:spPr>
          <a:xfrm>
            <a:off x="5047181" y="5143500"/>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8</a:t>
            </a:r>
          </a:p>
        </p:txBody>
      </p:sp>
      <p:sp>
        <p:nvSpPr>
          <p:cNvPr id="99" name="Rectangle 98">
            <a:extLst>
              <a:ext uri="{FF2B5EF4-FFF2-40B4-BE49-F238E27FC236}">
                <a16:creationId xmlns:a16="http://schemas.microsoft.com/office/drawing/2014/main" id="{ECB23104-D79D-43B4-8D99-6472AF3A75EC}"/>
              </a:ext>
            </a:extLst>
          </p:cNvPr>
          <p:cNvSpPr/>
          <p:nvPr/>
        </p:nvSpPr>
        <p:spPr>
          <a:xfrm>
            <a:off x="7112930" y="1673922"/>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1</a:t>
            </a:r>
          </a:p>
        </p:txBody>
      </p:sp>
      <p:sp>
        <p:nvSpPr>
          <p:cNvPr id="100" name="Rectangle 99">
            <a:extLst>
              <a:ext uri="{FF2B5EF4-FFF2-40B4-BE49-F238E27FC236}">
                <a16:creationId xmlns:a16="http://schemas.microsoft.com/office/drawing/2014/main" id="{5B1FE8B2-3673-4CC1-B2EA-231B35F18FAB}"/>
              </a:ext>
            </a:extLst>
          </p:cNvPr>
          <p:cNvSpPr/>
          <p:nvPr/>
        </p:nvSpPr>
        <p:spPr>
          <a:xfrm>
            <a:off x="7112930" y="2540859"/>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3</a:t>
            </a:r>
          </a:p>
        </p:txBody>
      </p:sp>
      <p:sp>
        <p:nvSpPr>
          <p:cNvPr id="101" name="Rectangle 100">
            <a:extLst>
              <a:ext uri="{FF2B5EF4-FFF2-40B4-BE49-F238E27FC236}">
                <a16:creationId xmlns:a16="http://schemas.microsoft.com/office/drawing/2014/main" id="{8F02D45A-1305-4DCE-8317-E3DF46EFAA5C}"/>
              </a:ext>
            </a:extLst>
          </p:cNvPr>
          <p:cNvSpPr/>
          <p:nvPr/>
        </p:nvSpPr>
        <p:spPr>
          <a:xfrm>
            <a:off x="7112930" y="4273403"/>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7</a:t>
            </a:r>
          </a:p>
        </p:txBody>
      </p:sp>
      <p:sp>
        <p:nvSpPr>
          <p:cNvPr id="102" name="Rectangle 101">
            <a:extLst>
              <a:ext uri="{FF2B5EF4-FFF2-40B4-BE49-F238E27FC236}">
                <a16:creationId xmlns:a16="http://schemas.microsoft.com/office/drawing/2014/main" id="{14D5C6E4-F43C-46F3-B6DE-E76774747AC5}"/>
              </a:ext>
            </a:extLst>
          </p:cNvPr>
          <p:cNvSpPr/>
          <p:nvPr/>
        </p:nvSpPr>
        <p:spPr>
          <a:xfrm>
            <a:off x="7112930" y="3407131"/>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5</a:t>
            </a:r>
          </a:p>
        </p:txBody>
      </p:sp>
      <p:sp>
        <p:nvSpPr>
          <p:cNvPr id="103" name="Rectangle 102">
            <a:extLst>
              <a:ext uri="{FF2B5EF4-FFF2-40B4-BE49-F238E27FC236}">
                <a16:creationId xmlns:a16="http://schemas.microsoft.com/office/drawing/2014/main" id="{1D1611BC-454E-4DA9-A6FB-0FBF8446C2AF}"/>
              </a:ext>
            </a:extLst>
          </p:cNvPr>
          <p:cNvSpPr/>
          <p:nvPr/>
        </p:nvSpPr>
        <p:spPr>
          <a:xfrm>
            <a:off x="7080183" y="5143500"/>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9</a:t>
            </a:r>
          </a:p>
        </p:txBody>
      </p:sp>
      <p:sp>
        <p:nvSpPr>
          <p:cNvPr id="104" name="Rectangle 103">
            <a:extLst>
              <a:ext uri="{FF2B5EF4-FFF2-40B4-BE49-F238E27FC236}">
                <a16:creationId xmlns:a16="http://schemas.microsoft.com/office/drawing/2014/main" id="{91DB97A3-2CB5-4E1B-B494-82C1409DA473}"/>
              </a:ext>
            </a:extLst>
          </p:cNvPr>
          <p:cNvSpPr/>
          <p:nvPr/>
        </p:nvSpPr>
        <p:spPr>
          <a:xfrm>
            <a:off x="4049351" y="1667943"/>
            <a:ext cx="1001676"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105" name="Rectangle 104">
            <a:extLst>
              <a:ext uri="{FF2B5EF4-FFF2-40B4-BE49-F238E27FC236}">
                <a16:creationId xmlns:a16="http://schemas.microsoft.com/office/drawing/2014/main" id="{82FD9C8F-A348-4628-A59A-E79387A6C4E2}"/>
              </a:ext>
            </a:extLst>
          </p:cNvPr>
          <p:cNvSpPr/>
          <p:nvPr/>
        </p:nvSpPr>
        <p:spPr>
          <a:xfrm>
            <a:off x="4049351" y="2534880"/>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106" name="Rectangle 105">
            <a:extLst>
              <a:ext uri="{FF2B5EF4-FFF2-40B4-BE49-F238E27FC236}">
                <a16:creationId xmlns:a16="http://schemas.microsoft.com/office/drawing/2014/main" id="{D81A2BD2-3AD6-48D8-B6C7-12175E312347}"/>
              </a:ext>
            </a:extLst>
          </p:cNvPr>
          <p:cNvSpPr/>
          <p:nvPr/>
        </p:nvSpPr>
        <p:spPr>
          <a:xfrm>
            <a:off x="4049351" y="4267424"/>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107" name="Rectangle 106">
            <a:extLst>
              <a:ext uri="{FF2B5EF4-FFF2-40B4-BE49-F238E27FC236}">
                <a16:creationId xmlns:a16="http://schemas.microsoft.com/office/drawing/2014/main" id="{EA71342B-8FCA-468A-A137-F98898B8259A}"/>
              </a:ext>
            </a:extLst>
          </p:cNvPr>
          <p:cNvSpPr/>
          <p:nvPr/>
        </p:nvSpPr>
        <p:spPr>
          <a:xfrm>
            <a:off x="4049351" y="3401152"/>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108" name="Rectangle 107">
            <a:extLst>
              <a:ext uri="{FF2B5EF4-FFF2-40B4-BE49-F238E27FC236}">
                <a16:creationId xmlns:a16="http://schemas.microsoft.com/office/drawing/2014/main" id="{BCC13674-85B1-4F40-9F7F-3A6AD0312C5D}"/>
              </a:ext>
            </a:extLst>
          </p:cNvPr>
          <p:cNvSpPr/>
          <p:nvPr/>
        </p:nvSpPr>
        <p:spPr>
          <a:xfrm>
            <a:off x="4016604" y="5137521"/>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109" name="Rectangle 108">
            <a:extLst>
              <a:ext uri="{FF2B5EF4-FFF2-40B4-BE49-F238E27FC236}">
                <a16:creationId xmlns:a16="http://schemas.microsoft.com/office/drawing/2014/main" id="{B79EE931-117A-4C3C-AEFA-EEA7EED0AF00}"/>
              </a:ext>
            </a:extLst>
          </p:cNvPr>
          <p:cNvSpPr/>
          <p:nvPr/>
        </p:nvSpPr>
        <p:spPr>
          <a:xfrm>
            <a:off x="6082353" y="1667943"/>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110" name="Rectangle 109">
            <a:extLst>
              <a:ext uri="{FF2B5EF4-FFF2-40B4-BE49-F238E27FC236}">
                <a16:creationId xmlns:a16="http://schemas.microsoft.com/office/drawing/2014/main" id="{0803EC91-04C5-4590-920D-281201248137}"/>
              </a:ext>
            </a:extLst>
          </p:cNvPr>
          <p:cNvSpPr/>
          <p:nvPr/>
        </p:nvSpPr>
        <p:spPr>
          <a:xfrm>
            <a:off x="6082353" y="2534880"/>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111" name="Rectangle 110">
            <a:extLst>
              <a:ext uri="{FF2B5EF4-FFF2-40B4-BE49-F238E27FC236}">
                <a16:creationId xmlns:a16="http://schemas.microsoft.com/office/drawing/2014/main" id="{5EDB08FF-84CC-456B-BACD-59E6E203EB27}"/>
              </a:ext>
            </a:extLst>
          </p:cNvPr>
          <p:cNvSpPr/>
          <p:nvPr/>
        </p:nvSpPr>
        <p:spPr>
          <a:xfrm>
            <a:off x="6082353" y="4267424"/>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112" name="Rectangle 111">
            <a:extLst>
              <a:ext uri="{FF2B5EF4-FFF2-40B4-BE49-F238E27FC236}">
                <a16:creationId xmlns:a16="http://schemas.microsoft.com/office/drawing/2014/main" id="{3BF39980-D5BC-45AD-9FBE-5AB3A1507A30}"/>
              </a:ext>
            </a:extLst>
          </p:cNvPr>
          <p:cNvSpPr/>
          <p:nvPr/>
        </p:nvSpPr>
        <p:spPr>
          <a:xfrm>
            <a:off x="6082353" y="3401152"/>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113" name="Rectangle 112">
            <a:extLst>
              <a:ext uri="{FF2B5EF4-FFF2-40B4-BE49-F238E27FC236}">
                <a16:creationId xmlns:a16="http://schemas.microsoft.com/office/drawing/2014/main" id="{6B1F36F2-7DD5-4BF6-B889-2C8D158F0777}"/>
              </a:ext>
            </a:extLst>
          </p:cNvPr>
          <p:cNvSpPr/>
          <p:nvPr/>
        </p:nvSpPr>
        <p:spPr>
          <a:xfrm>
            <a:off x="6049606" y="5137521"/>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nvGrpSpPr>
          <p:cNvPr id="114" name="Group 113">
            <a:extLst>
              <a:ext uri="{FF2B5EF4-FFF2-40B4-BE49-F238E27FC236}">
                <a16:creationId xmlns:a16="http://schemas.microsoft.com/office/drawing/2014/main" id="{A6B25FD9-B9A8-40C4-B1C4-F060BBE9F0F5}"/>
              </a:ext>
            </a:extLst>
          </p:cNvPr>
          <p:cNvGrpSpPr/>
          <p:nvPr/>
        </p:nvGrpSpPr>
        <p:grpSpPr>
          <a:xfrm>
            <a:off x="4011568" y="1668697"/>
            <a:ext cx="3619093" cy="4121850"/>
            <a:chOff x="1806293" y="1791467"/>
            <a:chExt cx="3619093" cy="4121850"/>
          </a:xfrm>
        </p:grpSpPr>
        <p:sp>
          <p:nvSpPr>
            <p:cNvPr id="115" name="Rectangle 114">
              <a:extLst>
                <a:ext uri="{FF2B5EF4-FFF2-40B4-BE49-F238E27FC236}">
                  <a16:creationId xmlns:a16="http://schemas.microsoft.com/office/drawing/2014/main" id="{DCB00400-9EBF-41BE-A742-441DBBA26D11}"/>
                </a:ext>
              </a:extLst>
            </p:cNvPr>
            <p:cNvSpPr/>
            <p:nvPr/>
          </p:nvSpPr>
          <p:spPr>
            <a:xfrm>
              <a:off x="1842394" y="1791467"/>
              <a:ext cx="1520597"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116" name="Rectangle 115">
              <a:extLst>
                <a:ext uri="{FF2B5EF4-FFF2-40B4-BE49-F238E27FC236}">
                  <a16:creationId xmlns:a16="http://schemas.microsoft.com/office/drawing/2014/main" id="{D092EF9C-27E8-4BB8-9115-DEE581DD1EA1}"/>
                </a:ext>
              </a:extLst>
            </p:cNvPr>
            <p:cNvSpPr/>
            <p:nvPr/>
          </p:nvSpPr>
          <p:spPr>
            <a:xfrm>
              <a:off x="1839040" y="2662604"/>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117" name="Rectangle 116">
              <a:extLst>
                <a:ext uri="{FF2B5EF4-FFF2-40B4-BE49-F238E27FC236}">
                  <a16:creationId xmlns:a16="http://schemas.microsoft.com/office/drawing/2014/main" id="{5E5066AD-3909-4501-B3AD-A1C6421C5E88}"/>
                </a:ext>
              </a:extLst>
            </p:cNvPr>
            <p:cNvSpPr/>
            <p:nvPr/>
          </p:nvSpPr>
          <p:spPr>
            <a:xfrm>
              <a:off x="1839040" y="4395148"/>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118" name="Rectangle 117">
              <a:extLst>
                <a:ext uri="{FF2B5EF4-FFF2-40B4-BE49-F238E27FC236}">
                  <a16:creationId xmlns:a16="http://schemas.microsoft.com/office/drawing/2014/main" id="{79AEB21B-0154-4910-8365-DE5E1913218A}"/>
                </a:ext>
              </a:extLst>
            </p:cNvPr>
            <p:cNvSpPr/>
            <p:nvPr/>
          </p:nvSpPr>
          <p:spPr>
            <a:xfrm>
              <a:off x="1839040" y="3528876"/>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119" name="Rectangle 118">
              <a:extLst>
                <a:ext uri="{FF2B5EF4-FFF2-40B4-BE49-F238E27FC236}">
                  <a16:creationId xmlns:a16="http://schemas.microsoft.com/office/drawing/2014/main" id="{3106D432-0122-48BE-A1A1-0ACB6FC9E461}"/>
                </a:ext>
              </a:extLst>
            </p:cNvPr>
            <p:cNvSpPr/>
            <p:nvPr/>
          </p:nvSpPr>
          <p:spPr>
            <a:xfrm>
              <a:off x="1806293" y="5265245"/>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120" name="Rectangle 119">
              <a:extLst>
                <a:ext uri="{FF2B5EF4-FFF2-40B4-BE49-F238E27FC236}">
                  <a16:creationId xmlns:a16="http://schemas.microsoft.com/office/drawing/2014/main" id="{FCEBC233-11BC-478B-9DF0-8715FE8ABB94}"/>
                </a:ext>
              </a:extLst>
            </p:cNvPr>
            <p:cNvSpPr/>
            <p:nvPr/>
          </p:nvSpPr>
          <p:spPr>
            <a:xfrm>
              <a:off x="3872042" y="1795667"/>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121" name="Rectangle 120">
              <a:extLst>
                <a:ext uri="{FF2B5EF4-FFF2-40B4-BE49-F238E27FC236}">
                  <a16:creationId xmlns:a16="http://schemas.microsoft.com/office/drawing/2014/main" id="{D07B3837-2745-4D39-A5DF-66B17452386D}"/>
                </a:ext>
              </a:extLst>
            </p:cNvPr>
            <p:cNvSpPr/>
            <p:nvPr/>
          </p:nvSpPr>
          <p:spPr>
            <a:xfrm>
              <a:off x="3872042" y="2662604"/>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122" name="Rectangle 121">
              <a:extLst>
                <a:ext uri="{FF2B5EF4-FFF2-40B4-BE49-F238E27FC236}">
                  <a16:creationId xmlns:a16="http://schemas.microsoft.com/office/drawing/2014/main" id="{A559526D-35EE-400B-8148-86B264CB92EA}"/>
                </a:ext>
              </a:extLst>
            </p:cNvPr>
            <p:cNvSpPr/>
            <p:nvPr/>
          </p:nvSpPr>
          <p:spPr>
            <a:xfrm>
              <a:off x="3872042" y="4395148"/>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123" name="Rectangle 122">
              <a:extLst>
                <a:ext uri="{FF2B5EF4-FFF2-40B4-BE49-F238E27FC236}">
                  <a16:creationId xmlns:a16="http://schemas.microsoft.com/office/drawing/2014/main" id="{74950F29-96F5-4725-83BE-82CB0646546B}"/>
                </a:ext>
              </a:extLst>
            </p:cNvPr>
            <p:cNvSpPr/>
            <p:nvPr/>
          </p:nvSpPr>
          <p:spPr>
            <a:xfrm>
              <a:off x="3872042" y="3528876"/>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124" name="Rectangle 123">
              <a:extLst>
                <a:ext uri="{FF2B5EF4-FFF2-40B4-BE49-F238E27FC236}">
                  <a16:creationId xmlns:a16="http://schemas.microsoft.com/office/drawing/2014/main" id="{F2BA3938-0B09-4ACF-A66C-23968D5DEF23}"/>
                </a:ext>
              </a:extLst>
            </p:cNvPr>
            <p:cNvSpPr/>
            <p:nvPr/>
          </p:nvSpPr>
          <p:spPr>
            <a:xfrm>
              <a:off x="3839295" y="5265245"/>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grpSp>
        <p:nvGrpSpPr>
          <p:cNvPr id="20" name="Group 19">
            <a:extLst>
              <a:ext uri="{FF2B5EF4-FFF2-40B4-BE49-F238E27FC236}">
                <a16:creationId xmlns:a16="http://schemas.microsoft.com/office/drawing/2014/main" id="{C04EAD7B-541A-45CF-845F-D1DB9DAE341F}"/>
              </a:ext>
            </a:extLst>
          </p:cNvPr>
          <p:cNvGrpSpPr/>
          <p:nvPr/>
        </p:nvGrpSpPr>
        <p:grpSpPr>
          <a:xfrm>
            <a:off x="3707952" y="1364577"/>
            <a:ext cx="8040845" cy="4622398"/>
            <a:chOff x="3719736" y="1340768"/>
            <a:chExt cx="8040845" cy="4622398"/>
          </a:xfrm>
        </p:grpSpPr>
        <p:sp>
          <p:nvSpPr>
            <p:cNvPr id="22" name="Speech Bubble: Rectangle 21">
              <a:extLst>
                <a:ext uri="{FF2B5EF4-FFF2-40B4-BE49-F238E27FC236}">
                  <a16:creationId xmlns:a16="http://schemas.microsoft.com/office/drawing/2014/main" id="{30863B56-FFAB-4A52-AA2C-3A24B5F7976E}"/>
                </a:ext>
              </a:extLst>
            </p:cNvPr>
            <p:cNvSpPr/>
            <p:nvPr/>
          </p:nvSpPr>
          <p:spPr>
            <a:xfrm>
              <a:off x="8688288" y="3151906"/>
              <a:ext cx="3072293" cy="1000121"/>
            </a:xfrm>
            <a:prstGeom prst="wedgeRectCallout">
              <a:avLst>
                <a:gd name="adj1" fmla="val -72740"/>
                <a:gd name="adj2" fmla="val 1564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1 (Transcoding role node) – 20 vCPUs</a:t>
              </a:r>
              <a:endParaRPr lang="en-GB" b="1" dirty="0">
                <a:solidFill>
                  <a:schemeClr val="tx1"/>
                </a:solidFill>
              </a:endParaRPr>
            </a:p>
          </p:txBody>
        </p:sp>
        <p:sp>
          <p:nvSpPr>
            <p:cNvPr id="21" name="Rectangle: Rounded Corners 20">
              <a:extLst>
                <a:ext uri="{FF2B5EF4-FFF2-40B4-BE49-F238E27FC236}">
                  <a16:creationId xmlns:a16="http://schemas.microsoft.com/office/drawing/2014/main" id="{2A8D2BA2-9DD0-4DA2-B0CA-052918732C71}"/>
                </a:ext>
              </a:extLst>
            </p:cNvPr>
            <p:cNvSpPr/>
            <p:nvPr/>
          </p:nvSpPr>
          <p:spPr>
            <a:xfrm>
              <a:off x="3719736" y="1340768"/>
              <a:ext cx="4248472" cy="4622398"/>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97242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372EE3-AB0B-4116-A3AB-0C5DD364D8A6}"/>
              </a:ext>
            </a:extLst>
          </p:cNvPr>
          <p:cNvSpPr>
            <a:spLocks noGrp="1"/>
          </p:cNvSpPr>
          <p:nvPr>
            <p:ph type="title"/>
          </p:nvPr>
        </p:nvSpPr>
        <p:spPr/>
        <p:txBody>
          <a:bodyPr>
            <a:noAutofit/>
          </a:bodyPr>
          <a:lstStyle/>
          <a:p>
            <a:r>
              <a:rPr lang="en-GB" sz="3200" dirty="0"/>
              <a:t>Server design: Pexip will use dedicated host resources</a:t>
            </a:r>
          </a:p>
        </p:txBody>
      </p:sp>
      <p:sp>
        <p:nvSpPr>
          <p:cNvPr id="3" name="Date Placeholder 2">
            <a:extLst>
              <a:ext uri="{FF2B5EF4-FFF2-40B4-BE49-F238E27FC236}">
                <a16:creationId xmlns:a16="http://schemas.microsoft.com/office/drawing/2014/main" id="{846EA836-85E0-401E-ACAE-164655430F4D}"/>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9258E709-F881-465F-93E3-23E93FB35848}"/>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F9DBC867-F928-460D-8227-4229F846F7C6}"/>
              </a:ext>
            </a:extLst>
          </p:cNvPr>
          <p:cNvSpPr>
            <a:spLocks noGrp="1"/>
          </p:cNvSpPr>
          <p:nvPr>
            <p:ph type="sldNum" sz="quarter" idx="12"/>
          </p:nvPr>
        </p:nvSpPr>
        <p:spPr/>
        <p:txBody>
          <a:bodyPr/>
          <a:lstStyle/>
          <a:p>
            <a:fld id="{AF82C51F-475B-4DE1-B4BE-74973CDCE049}" type="slidenum">
              <a:rPr lang="nb-NO" smtClean="0"/>
              <a:pPr/>
              <a:t>24</a:t>
            </a:fld>
            <a:endParaRPr lang="nb-NO"/>
          </a:p>
        </p:txBody>
      </p:sp>
      <p:grpSp>
        <p:nvGrpSpPr>
          <p:cNvPr id="8" name="Group 7">
            <a:extLst>
              <a:ext uri="{FF2B5EF4-FFF2-40B4-BE49-F238E27FC236}">
                <a16:creationId xmlns:a16="http://schemas.microsoft.com/office/drawing/2014/main" id="{6BCF50AD-DE3D-454A-B9C4-0F20A556FE60}"/>
              </a:ext>
            </a:extLst>
          </p:cNvPr>
          <p:cNvGrpSpPr/>
          <p:nvPr/>
        </p:nvGrpSpPr>
        <p:grpSpPr>
          <a:xfrm>
            <a:off x="3564657" y="1214703"/>
            <a:ext cx="4553282" cy="4857043"/>
            <a:chOff x="3558942" y="1214703"/>
            <a:chExt cx="4553282" cy="4857043"/>
          </a:xfrm>
        </p:grpSpPr>
        <p:sp>
          <p:nvSpPr>
            <p:cNvPr id="9" name="Rectangle 8">
              <a:extLst>
                <a:ext uri="{FF2B5EF4-FFF2-40B4-BE49-F238E27FC236}">
                  <a16:creationId xmlns:a16="http://schemas.microsoft.com/office/drawing/2014/main" id="{7E4CFB39-6EF9-4131-956C-8D0BD54D9DBB}"/>
                </a:ext>
              </a:extLst>
            </p:cNvPr>
            <p:cNvSpPr/>
            <p:nvPr/>
          </p:nvSpPr>
          <p:spPr>
            <a:xfrm>
              <a:off x="3558942" y="1214703"/>
              <a:ext cx="4553282" cy="485704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447C74E-7852-4531-8772-F47BFA01B212}"/>
                </a:ext>
              </a:extLst>
            </p:cNvPr>
            <p:cNvSpPr/>
            <p:nvPr/>
          </p:nvSpPr>
          <p:spPr>
            <a:xfrm>
              <a:off x="4005853"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grpSp>
      <p:sp>
        <p:nvSpPr>
          <p:cNvPr id="94" name="Rectangle 93">
            <a:extLst>
              <a:ext uri="{FF2B5EF4-FFF2-40B4-BE49-F238E27FC236}">
                <a16:creationId xmlns:a16="http://schemas.microsoft.com/office/drawing/2014/main" id="{787EA371-E7AC-4827-9308-535456303B88}"/>
              </a:ext>
            </a:extLst>
          </p:cNvPr>
          <p:cNvSpPr/>
          <p:nvPr/>
        </p:nvSpPr>
        <p:spPr>
          <a:xfrm>
            <a:off x="5058202" y="1673922"/>
            <a:ext cx="511745"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0</a:t>
            </a:r>
          </a:p>
        </p:txBody>
      </p:sp>
      <p:sp>
        <p:nvSpPr>
          <p:cNvPr id="95" name="Rectangle 94">
            <a:extLst>
              <a:ext uri="{FF2B5EF4-FFF2-40B4-BE49-F238E27FC236}">
                <a16:creationId xmlns:a16="http://schemas.microsoft.com/office/drawing/2014/main" id="{BE832B61-1E5A-4747-9649-6EB49E0AC721}"/>
              </a:ext>
            </a:extLst>
          </p:cNvPr>
          <p:cNvSpPr/>
          <p:nvPr/>
        </p:nvSpPr>
        <p:spPr>
          <a:xfrm>
            <a:off x="5079928" y="2540859"/>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2</a:t>
            </a:r>
          </a:p>
        </p:txBody>
      </p:sp>
      <p:sp>
        <p:nvSpPr>
          <p:cNvPr id="96" name="Rectangle 95">
            <a:extLst>
              <a:ext uri="{FF2B5EF4-FFF2-40B4-BE49-F238E27FC236}">
                <a16:creationId xmlns:a16="http://schemas.microsoft.com/office/drawing/2014/main" id="{51F268CA-BC71-4113-80C8-DFEDE7D141A3}"/>
              </a:ext>
            </a:extLst>
          </p:cNvPr>
          <p:cNvSpPr/>
          <p:nvPr/>
        </p:nvSpPr>
        <p:spPr>
          <a:xfrm>
            <a:off x="5079928" y="4273403"/>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6</a:t>
            </a:r>
          </a:p>
        </p:txBody>
      </p:sp>
      <p:sp>
        <p:nvSpPr>
          <p:cNvPr id="97" name="Rectangle 96">
            <a:extLst>
              <a:ext uri="{FF2B5EF4-FFF2-40B4-BE49-F238E27FC236}">
                <a16:creationId xmlns:a16="http://schemas.microsoft.com/office/drawing/2014/main" id="{79E8165F-4E40-436D-AEB2-238C3E459E15}"/>
              </a:ext>
            </a:extLst>
          </p:cNvPr>
          <p:cNvSpPr/>
          <p:nvPr/>
        </p:nvSpPr>
        <p:spPr>
          <a:xfrm>
            <a:off x="5079928" y="3407131"/>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4</a:t>
            </a:r>
          </a:p>
        </p:txBody>
      </p:sp>
      <p:sp>
        <p:nvSpPr>
          <p:cNvPr id="98" name="Rectangle 97">
            <a:extLst>
              <a:ext uri="{FF2B5EF4-FFF2-40B4-BE49-F238E27FC236}">
                <a16:creationId xmlns:a16="http://schemas.microsoft.com/office/drawing/2014/main" id="{B104DB18-CFD1-45DF-B25E-5FE6B1E60C3D}"/>
              </a:ext>
            </a:extLst>
          </p:cNvPr>
          <p:cNvSpPr/>
          <p:nvPr/>
        </p:nvSpPr>
        <p:spPr>
          <a:xfrm>
            <a:off x="5047181" y="5143500"/>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8</a:t>
            </a:r>
          </a:p>
        </p:txBody>
      </p:sp>
      <p:sp>
        <p:nvSpPr>
          <p:cNvPr id="99" name="Rectangle 98">
            <a:extLst>
              <a:ext uri="{FF2B5EF4-FFF2-40B4-BE49-F238E27FC236}">
                <a16:creationId xmlns:a16="http://schemas.microsoft.com/office/drawing/2014/main" id="{ECB23104-D79D-43B4-8D99-6472AF3A75EC}"/>
              </a:ext>
            </a:extLst>
          </p:cNvPr>
          <p:cNvSpPr/>
          <p:nvPr/>
        </p:nvSpPr>
        <p:spPr>
          <a:xfrm>
            <a:off x="7112930" y="1673922"/>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1</a:t>
            </a:r>
          </a:p>
        </p:txBody>
      </p:sp>
      <p:sp>
        <p:nvSpPr>
          <p:cNvPr id="100" name="Rectangle 99">
            <a:extLst>
              <a:ext uri="{FF2B5EF4-FFF2-40B4-BE49-F238E27FC236}">
                <a16:creationId xmlns:a16="http://schemas.microsoft.com/office/drawing/2014/main" id="{5B1FE8B2-3673-4CC1-B2EA-231B35F18FAB}"/>
              </a:ext>
            </a:extLst>
          </p:cNvPr>
          <p:cNvSpPr/>
          <p:nvPr/>
        </p:nvSpPr>
        <p:spPr>
          <a:xfrm>
            <a:off x="7112930" y="2540859"/>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3</a:t>
            </a:r>
          </a:p>
        </p:txBody>
      </p:sp>
      <p:sp>
        <p:nvSpPr>
          <p:cNvPr id="101" name="Rectangle 100">
            <a:extLst>
              <a:ext uri="{FF2B5EF4-FFF2-40B4-BE49-F238E27FC236}">
                <a16:creationId xmlns:a16="http://schemas.microsoft.com/office/drawing/2014/main" id="{8F02D45A-1305-4DCE-8317-E3DF46EFAA5C}"/>
              </a:ext>
            </a:extLst>
          </p:cNvPr>
          <p:cNvSpPr/>
          <p:nvPr/>
        </p:nvSpPr>
        <p:spPr>
          <a:xfrm>
            <a:off x="7112930" y="4273403"/>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7</a:t>
            </a:r>
          </a:p>
        </p:txBody>
      </p:sp>
      <p:sp>
        <p:nvSpPr>
          <p:cNvPr id="102" name="Rectangle 101">
            <a:extLst>
              <a:ext uri="{FF2B5EF4-FFF2-40B4-BE49-F238E27FC236}">
                <a16:creationId xmlns:a16="http://schemas.microsoft.com/office/drawing/2014/main" id="{14D5C6E4-F43C-46F3-B6DE-E76774747AC5}"/>
              </a:ext>
            </a:extLst>
          </p:cNvPr>
          <p:cNvSpPr/>
          <p:nvPr/>
        </p:nvSpPr>
        <p:spPr>
          <a:xfrm>
            <a:off x="7112930" y="3407131"/>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5</a:t>
            </a:r>
          </a:p>
        </p:txBody>
      </p:sp>
      <p:sp>
        <p:nvSpPr>
          <p:cNvPr id="103" name="Rectangle 102">
            <a:extLst>
              <a:ext uri="{FF2B5EF4-FFF2-40B4-BE49-F238E27FC236}">
                <a16:creationId xmlns:a16="http://schemas.microsoft.com/office/drawing/2014/main" id="{1D1611BC-454E-4DA9-A6FB-0FBF8446C2AF}"/>
              </a:ext>
            </a:extLst>
          </p:cNvPr>
          <p:cNvSpPr/>
          <p:nvPr/>
        </p:nvSpPr>
        <p:spPr>
          <a:xfrm>
            <a:off x="7080183" y="5143500"/>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9</a:t>
            </a:r>
          </a:p>
        </p:txBody>
      </p:sp>
      <p:sp>
        <p:nvSpPr>
          <p:cNvPr id="104" name="Rectangle 103">
            <a:extLst>
              <a:ext uri="{FF2B5EF4-FFF2-40B4-BE49-F238E27FC236}">
                <a16:creationId xmlns:a16="http://schemas.microsoft.com/office/drawing/2014/main" id="{91DB97A3-2CB5-4E1B-B494-82C1409DA473}"/>
              </a:ext>
            </a:extLst>
          </p:cNvPr>
          <p:cNvSpPr/>
          <p:nvPr/>
        </p:nvSpPr>
        <p:spPr>
          <a:xfrm>
            <a:off x="4049351" y="1667943"/>
            <a:ext cx="1001676"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105" name="Rectangle 104">
            <a:extLst>
              <a:ext uri="{FF2B5EF4-FFF2-40B4-BE49-F238E27FC236}">
                <a16:creationId xmlns:a16="http://schemas.microsoft.com/office/drawing/2014/main" id="{82FD9C8F-A348-4628-A59A-E79387A6C4E2}"/>
              </a:ext>
            </a:extLst>
          </p:cNvPr>
          <p:cNvSpPr/>
          <p:nvPr/>
        </p:nvSpPr>
        <p:spPr>
          <a:xfrm>
            <a:off x="4049351" y="2534880"/>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106" name="Rectangle 105">
            <a:extLst>
              <a:ext uri="{FF2B5EF4-FFF2-40B4-BE49-F238E27FC236}">
                <a16:creationId xmlns:a16="http://schemas.microsoft.com/office/drawing/2014/main" id="{D81A2BD2-3AD6-48D8-B6C7-12175E312347}"/>
              </a:ext>
            </a:extLst>
          </p:cNvPr>
          <p:cNvSpPr/>
          <p:nvPr/>
        </p:nvSpPr>
        <p:spPr>
          <a:xfrm>
            <a:off x="4049351" y="4267424"/>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107" name="Rectangle 106">
            <a:extLst>
              <a:ext uri="{FF2B5EF4-FFF2-40B4-BE49-F238E27FC236}">
                <a16:creationId xmlns:a16="http://schemas.microsoft.com/office/drawing/2014/main" id="{EA71342B-8FCA-468A-A137-F98898B8259A}"/>
              </a:ext>
            </a:extLst>
          </p:cNvPr>
          <p:cNvSpPr/>
          <p:nvPr/>
        </p:nvSpPr>
        <p:spPr>
          <a:xfrm>
            <a:off x="4049351" y="3401152"/>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108" name="Rectangle 107">
            <a:extLst>
              <a:ext uri="{FF2B5EF4-FFF2-40B4-BE49-F238E27FC236}">
                <a16:creationId xmlns:a16="http://schemas.microsoft.com/office/drawing/2014/main" id="{BCC13674-85B1-4F40-9F7F-3A6AD0312C5D}"/>
              </a:ext>
            </a:extLst>
          </p:cNvPr>
          <p:cNvSpPr/>
          <p:nvPr/>
        </p:nvSpPr>
        <p:spPr>
          <a:xfrm>
            <a:off x="4016604" y="5137521"/>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109" name="Rectangle 108">
            <a:extLst>
              <a:ext uri="{FF2B5EF4-FFF2-40B4-BE49-F238E27FC236}">
                <a16:creationId xmlns:a16="http://schemas.microsoft.com/office/drawing/2014/main" id="{B79EE931-117A-4C3C-AEFA-EEA7EED0AF00}"/>
              </a:ext>
            </a:extLst>
          </p:cNvPr>
          <p:cNvSpPr/>
          <p:nvPr/>
        </p:nvSpPr>
        <p:spPr>
          <a:xfrm>
            <a:off x="6082353" y="1667943"/>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110" name="Rectangle 109">
            <a:extLst>
              <a:ext uri="{FF2B5EF4-FFF2-40B4-BE49-F238E27FC236}">
                <a16:creationId xmlns:a16="http://schemas.microsoft.com/office/drawing/2014/main" id="{0803EC91-04C5-4590-920D-281201248137}"/>
              </a:ext>
            </a:extLst>
          </p:cNvPr>
          <p:cNvSpPr/>
          <p:nvPr/>
        </p:nvSpPr>
        <p:spPr>
          <a:xfrm>
            <a:off x="6082353" y="2534880"/>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111" name="Rectangle 110">
            <a:extLst>
              <a:ext uri="{FF2B5EF4-FFF2-40B4-BE49-F238E27FC236}">
                <a16:creationId xmlns:a16="http://schemas.microsoft.com/office/drawing/2014/main" id="{5EDB08FF-84CC-456B-BACD-59E6E203EB27}"/>
              </a:ext>
            </a:extLst>
          </p:cNvPr>
          <p:cNvSpPr/>
          <p:nvPr/>
        </p:nvSpPr>
        <p:spPr>
          <a:xfrm>
            <a:off x="6082353" y="4267424"/>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112" name="Rectangle 111">
            <a:extLst>
              <a:ext uri="{FF2B5EF4-FFF2-40B4-BE49-F238E27FC236}">
                <a16:creationId xmlns:a16="http://schemas.microsoft.com/office/drawing/2014/main" id="{3BF39980-D5BC-45AD-9FBE-5AB3A1507A30}"/>
              </a:ext>
            </a:extLst>
          </p:cNvPr>
          <p:cNvSpPr/>
          <p:nvPr/>
        </p:nvSpPr>
        <p:spPr>
          <a:xfrm>
            <a:off x="6082353" y="3401152"/>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113" name="Rectangle 112">
            <a:extLst>
              <a:ext uri="{FF2B5EF4-FFF2-40B4-BE49-F238E27FC236}">
                <a16:creationId xmlns:a16="http://schemas.microsoft.com/office/drawing/2014/main" id="{6B1F36F2-7DD5-4BF6-B889-2C8D158F0777}"/>
              </a:ext>
            </a:extLst>
          </p:cNvPr>
          <p:cNvSpPr/>
          <p:nvPr/>
        </p:nvSpPr>
        <p:spPr>
          <a:xfrm>
            <a:off x="6049606" y="5137521"/>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nvGrpSpPr>
          <p:cNvPr id="20" name="Group 19">
            <a:extLst>
              <a:ext uri="{FF2B5EF4-FFF2-40B4-BE49-F238E27FC236}">
                <a16:creationId xmlns:a16="http://schemas.microsoft.com/office/drawing/2014/main" id="{C04EAD7B-541A-45CF-845F-D1DB9DAE341F}"/>
              </a:ext>
            </a:extLst>
          </p:cNvPr>
          <p:cNvGrpSpPr/>
          <p:nvPr/>
        </p:nvGrpSpPr>
        <p:grpSpPr>
          <a:xfrm>
            <a:off x="5933440" y="1528720"/>
            <a:ext cx="5620285" cy="1732639"/>
            <a:chOff x="5853784" y="1520510"/>
            <a:chExt cx="5620285" cy="1732639"/>
          </a:xfrm>
        </p:grpSpPr>
        <p:sp>
          <p:nvSpPr>
            <p:cNvPr id="22" name="Speech Bubble: Rectangle 21">
              <a:extLst>
                <a:ext uri="{FF2B5EF4-FFF2-40B4-BE49-F238E27FC236}">
                  <a16:creationId xmlns:a16="http://schemas.microsoft.com/office/drawing/2014/main" id="{30863B56-FFAB-4A52-AA2C-3A24B5F7976E}"/>
                </a:ext>
              </a:extLst>
            </p:cNvPr>
            <p:cNvSpPr/>
            <p:nvPr/>
          </p:nvSpPr>
          <p:spPr>
            <a:xfrm>
              <a:off x="8401776" y="1807744"/>
              <a:ext cx="3072293" cy="1000121"/>
            </a:xfrm>
            <a:prstGeom prst="wedgeRectCallout">
              <a:avLst>
                <a:gd name="adj1" fmla="val -72740"/>
                <a:gd name="adj2" fmla="val 1564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2 (Proxying Edge role node) – 4 vCPUs</a:t>
              </a:r>
              <a:endParaRPr lang="en-GB" b="1" dirty="0">
                <a:solidFill>
                  <a:schemeClr val="tx1"/>
                </a:solidFill>
              </a:endParaRPr>
            </a:p>
          </p:txBody>
        </p:sp>
        <p:sp>
          <p:nvSpPr>
            <p:cNvPr id="21" name="Rectangle: Rounded Corners 20">
              <a:extLst>
                <a:ext uri="{FF2B5EF4-FFF2-40B4-BE49-F238E27FC236}">
                  <a16:creationId xmlns:a16="http://schemas.microsoft.com/office/drawing/2014/main" id="{2A8D2BA2-9DD0-4DA2-B0CA-052918732C71}"/>
                </a:ext>
              </a:extLst>
            </p:cNvPr>
            <p:cNvSpPr/>
            <p:nvPr/>
          </p:nvSpPr>
          <p:spPr>
            <a:xfrm>
              <a:off x="5853784" y="1520510"/>
              <a:ext cx="1869440" cy="1732639"/>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F72D715F-8544-42E6-A2A0-0997D05EF3F1}"/>
              </a:ext>
            </a:extLst>
          </p:cNvPr>
          <p:cNvGrpSpPr/>
          <p:nvPr/>
        </p:nvGrpSpPr>
        <p:grpSpPr>
          <a:xfrm>
            <a:off x="5933440" y="3340812"/>
            <a:ext cx="5620285" cy="1691675"/>
            <a:chOff x="5853784" y="1561474"/>
            <a:chExt cx="5620285" cy="1691675"/>
          </a:xfrm>
        </p:grpSpPr>
        <p:sp>
          <p:nvSpPr>
            <p:cNvPr id="44" name="Speech Bubble: Rectangle 43">
              <a:extLst>
                <a:ext uri="{FF2B5EF4-FFF2-40B4-BE49-F238E27FC236}">
                  <a16:creationId xmlns:a16="http://schemas.microsoft.com/office/drawing/2014/main" id="{CE156FE7-8237-479A-9EEB-0617A1E4BE50}"/>
                </a:ext>
              </a:extLst>
            </p:cNvPr>
            <p:cNvSpPr/>
            <p:nvPr/>
          </p:nvSpPr>
          <p:spPr>
            <a:xfrm>
              <a:off x="8401776" y="1807744"/>
              <a:ext cx="3072293" cy="1000121"/>
            </a:xfrm>
            <a:prstGeom prst="wedgeRectCallout">
              <a:avLst>
                <a:gd name="adj1" fmla="val -72740"/>
                <a:gd name="adj2" fmla="val 1564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4 (Proxying Edge role node) – 4 vCPUs</a:t>
              </a:r>
              <a:endParaRPr lang="en-GB" b="1" dirty="0">
                <a:solidFill>
                  <a:schemeClr val="tx1"/>
                </a:solidFill>
              </a:endParaRPr>
            </a:p>
          </p:txBody>
        </p:sp>
        <p:sp>
          <p:nvSpPr>
            <p:cNvPr id="45" name="Rectangle: Rounded Corners 44">
              <a:extLst>
                <a:ext uri="{FF2B5EF4-FFF2-40B4-BE49-F238E27FC236}">
                  <a16:creationId xmlns:a16="http://schemas.microsoft.com/office/drawing/2014/main" id="{75D9F694-F5AA-4EA6-AE26-37B02F6B5748}"/>
                </a:ext>
              </a:extLst>
            </p:cNvPr>
            <p:cNvSpPr/>
            <p:nvPr/>
          </p:nvSpPr>
          <p:spPr>
            <a:xfrm>
              <a:off x="5853784" y="1561474"/>
              <a:ext cx="1869440" cy="1691675"/>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6F8FB0F5-6A2F-4AA6-8DB4-E0DDB8F7F22A}"/>
              </a:ext>
            </a:extLst>
          </p:cNvPr>
          <p:cNvGrpSpPr/>
          <p:nvPr/>
        </p:nvGrpSpPr>
        <p:grpSpPr>
          <a:xfrm>
            <a:off x="268016" y="1547965"/>
            <a:ext cx="5482544" cy="1727210"/>
            <a:chOff x="2240680" y="1520511"/>
            <a:chExt cx="5482544" cy="1727210"/>
          </a:xfrm>
        </p:grpSpPr>
        <p:sp>
          <p:nvSpPr>
            <p:cNvPr id="47" name="Speech Bubble: Rectangle 46">
              <a:extLst>
                <a:ext uri="{FF2B5EF4-FFF2-40B4-BE49-F238E27FC236}">
                  <a16:creationId xmlns:a16="http://schemas.microsoft.com/office/drawing/2014/main" id="{41FEDD6C-928B-4D0F-B084-6A027BF434C7}"/>
                </a:ext>
              </a:extLst>
            </p:cNvPr>
            <p:cNvSpPr/>
            <p:nvPr/>
          </p:nvSpPr>
          <p:spPr>
            <a:xfrm>
              <a:off x="2240680" y="1788500"/>
              <a:ext cx="3072293" cy="1000121"/>
            </a:xfrm>
            <a:prstGeom prst="wedgeRectCallout">
              <a:avLst>
                <a:gd name="adj1" fmla="val 67807"/>
                <a:gd name="adj2" fmla="val 1462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1 (Proxying Edge role node) – 4 vCPUs</a:t>
              </a:r>
              <a:endParaRPr lang="en-GB" b="1" dirty="0">
                <a:solidFill>
                  <a:schemeClr val="tx1"/>
                </a:solidFill>
              </a:endParaRPr>
            </a:p>
          </p:txBody>
        </p:sp>
        <p:sp>
          <p:nvSpPr>
            <p:cNvPr id="48" name="Rectangle: Rounded Corners 47">
              <a:extLst>
                <a:ext uri="{FF2B5EF4-FFF2-40B4-BE49-F238E27FC236}">
                  <a16:creationId xmlns:a16="http://schemas.microsoft.com/office/drawing/2014/main" id="{CB641FD4-C7E7-4A31-95E7-7A0EB25B248F}"/>
                </a:ext>
              </a:extLst>
            </p:cNvPr>
            <p:cNvSpPr/>
            <p:nvPr/>
          </p:nvSpPr>
          <p:spPr>
            <a:xfrm>
              <a:off x="5853784" y="1520511"/>
              <a:ext cx="1869440" cy="1727210"/>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B530D457-9D7F-43DD-B3D8-A7E6A6BF4A27}"/>
              </a:ext>
            </a:extLst>
          </p:cNvPr>
          <p:cNvGrpSpPr/>
          <p:nvPr/>
        </p:nvGrpSpPr>
        <p:grpSpPr>
          <a:xfrm>
            <a:off x="268016" y="3346538"/>
            <a:ext cx="5482544" cy="1685950"/>
            <a:chOff x="2240680" y="1520511"/>
            <a:chExt cx="5482544" cy="1685950"/>
          </a:xfrm>
        </p:grpSpPr>
        <p:sp>
          <p:nvSpPr>
            <p:cNvPr id="50" name="Speech Bubble: Rectangle 49">
              <a:extLst>
                <a:ext uri="{FF2B5EF4-FFF2-40B4-BE49-F238E27FC236}">
                  <a16:creationId xmlns:a16="http://schemas.microsoft.com/office/drawing/2014/main" id="{D05955DB-FAA7-4ABD-822C-3E1BB69733F2}"/>
                </a:ext>
              </a:extLst>
            </p:cNvPr>
            <p:cNvSpPr/>
            <p:nvPr/>
          </p:nvSpPr>
          <p:spPr>
            <a:xfrm>
              <a:off x="2240680" y="1788500"/>
              <a:ext cx="3072293" cy="1000121"/>
            </a:xfrm>
            <a:prstGeom prst="wedgeRectCallout">
              <a:avLst>
                <a:gd name="adj1" fmla="val 67807"/>
                <a:gd name="adj2" fmla="val 1462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3 (Proxying Edge role node) – 4 vCPUs</a:t>
              </a:r>
              <a:endParaRPr lang="en-GB" b="1" dirty="0">
                <a:solidFill>
                  <a:schemeClr val="tx1"/>
                </a:solidFill>
              </a:endParaRPr>
            </a:p>
          </p:txBody>
        </p:sp>
        <p:sp>
          <p:nvSpPr>
            <p:cNvPr id="51" name="Rectangle: Rounded Corners 50">
              <a:extLst>
                <a:ext uri="{FF2B5EF4-FFF2-40B4-BE49-F238E27FC236}">
                  <a16:creationId xmlns:a16="http://schemas.microsoft.com/office/drawing/2014/main" id="{6DEDC46B-FEAD-4D2F-82F0-8447BC838BE5}"/>
                </a:ext>
              </a:extLst>
            </p:cNvPr>
            <p:cNvSpPr/>
            <p:nvPr/>
          </p:nvSpPr>
          <p:spPr>
            <a:xfrm>
              <a:off x="5853784" y="1520511"/>
              <a:ext cx="1869440" cy="1685950"/>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A367D3AF-852D-46F0-A060-6309F25924B3}"/>
              </a:ext>
            </a:extLst>
          </p:cNvPr>
          <p:cNvGrpSpPr/>
          <p:nvPr/>
        </p:nvGrpSpPr>
        <p:grpSpPr>
          <a:xfrm>
            <a:off x="290067" y="5080000"/>
            <a:ext cx="7512812" cy="1107384"/>
            <a:chOff x="2240680" y="1681237"/>
            <a:chExt cx="7512812" cy="1107384"/>
          </a:xfrm>
        </p:grpSpPr>
        <p:sp>
          <p:nvSpPr>
            <p:cNvPr id="53" name="Speech Bubble: Rectangle 52">
              <a:extLst>
                <a:ext uri="{FF2B5EF4-FFF2-40B4-BE49-F238E27FC236}">
                  <a16:creationId xmlns:a16="http://schemas.microsoft.com/office/drawing/2014/main" id="{CCC7B819-04DB-41F2-A506-F30ED0939028}"/>
                </a:ext>
              </a:extLst>
            </p:cNvPr>
            <p:cNvSpPr/>
            <p:nvPr/>
          </p:nvSpPr>
          <p:spPr>
            <a:xfrm>
              <a:off x="2240680" y="1788500"/>
              <a:ext cx="3072293" cy="1000121"/>
            </a:xfrm>
            <a:prstGeom prst="wedgeRectCallout">
              <a:avLst>
                <a:gd name="adj1" fmla="val 67476"/>
                <a:gd name="adj2" fmla="val 65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5 (Proxying Edge role node) – 4 vCPUs</a:t>
              </a:r>
              <a:endParaRPr lang="en-GB" b="1" dirty="0">
                <a:solidFill>
                  <a:schemeClr val="tx1"/>
                </a:solidFill>
              </a:endParaRPr>
            </a:p>
          </p:txBody>
        </p:sp>
        <p:sp>
          <p:nvSpPr>
            <p:cNvPr id="54" name="Rectangle: Rounded Corners 53">
              <a:extLst>
                <a:ext uri="{FF2B5EF4-FFF2-40B4-BE49-F238E27FC236}">
                  <a16:creationId xmlns:a16="http://schemas.microsoft.com/office/drawing/2014/main" id="{A16E9E14-26AC-4CA9-B4B3-0D78821B76C6}"/>
                </a:ext>
              </a:extLst>
            </p:cNvPr>
            <p:cNvSpPr/>
            <p:nvPr/>
          </p:nvSpPr>
          <p:spPr>
            <a:xfrm>
              <a:off x="5853783" y="1681237"/>
              <a:ext cx="3899709" cy="833120"/>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014637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DD512A0-910F-48A4-8D19-216773B8040B}"/>
              </a:ext>
            </a:extLst>
          </p:cNvPr>
          <p:cNvSpPr>
            <a:spLocks noGrp="1"/>
          </p:cNvSpPr>
          <p:nvPr>
            <p:ph type="title"/>
          </p:nvPr>
        </p:nvSpPr>
        <p:spPr>
          <a:xfrm>
            <a:off x="457149" y="365126"/>
            <a:ext cx="11196969" cy="562722"/>
          </a:xfrm>
        </p:spPr>
        <p:txBody>
          <a:bodyPr>
            <a:normAutofit fontScale="90000"/>
          </a:bodyPr>
          <a:lstStyle/>
          <a:p>
            <a:r>
              <a:rPr lang="en-GB" dirty="0"/>
              <a:t>Server design: NUMA</a:t>
            </a:r>
          </a:p>
        </p:txBody>
      </p:sp>
      <p:sp>
        <p:nvSpPr>
          <p:cNvPr id="3" name="Date Placeholder 2">
            <a:extLst>
              <a:ext uri="{FF2B5EF4-FFF2-40B4-BE49-F238E27FC236}">
                <a16:creationId xmlns:a16="http://schemas.microsoft.com/office/drawing/2014/main" id="{D6175D3E-A414-4806-BF36-45D5E5649C70}"/>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D8341A11-C590-457F-A3FA-5BCC0363AFF4}"/>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E55D9636-F675-4630-B5B7-74B9FD451C4D}"/>
              </a:ext>
            </a:extLst>
          </p:cNvPr>
          <p:cNvSpPr>
            <a:spLocks noGrp="1"/>
          </p:cNvSpPr>
          <p:nvPr>
            <p:ph type="sldNum" sz="quarter" idx="12"/>
          </p:nvPr>
        </p:nvSpPr>
        <p:spPr/>
        <p:txBody>
          <a:bodyPr/>
          <a:lstStyle/>
          <a:p>
            <a:fld id="{AF82C51F-475B-4DE1-B4BE-74973CDCE049}" type="slidenum">
              <a:rPr lang="nb-NO" smtClean="0"/>
              <a:pPr/>
              <a:t>25</a:t>
            </a:fld>
            <a:endParaRPr lang="nb-NO"/>
          </a:p>
        </p:txBody>
      </p:sp>
      <p:grpSp>
        <p:nvGrpSpPr>
          <p:cNvPr id="52" name="Group 51">
            <a:extLst>
              <a:ext uri="{FF2B5EF4-FFF2-40B4-BE49-F238E27FC236}">
                <a16:creationId xmlns:a16="http://schemas.microsoft.com/office/drawing/2014/main" id="{147A58A1-BCB7-4F69-8194-A9288BDBA8D1}"/>
              </a:ext>
            </a:extLst>
          </p:cNvPr>
          <p:cNvGrpSpPr/>
          <p:nvPr/>
        </p:nvGrpSpPr>
        <p:grpSpPr>
          <a:xfrm>
            <a:off x="1343472" y="1336604"/>
            <a:ext cx="4553282" cy="4857043"/>
            <a:chOff x="3558942" y="1214703"/>
            <a:chExt cx="4553282" cy="4857043"/>
          </a:xfrm>
        </p:grpSpPr>
        <p:sp>
          <p:nvSpPr>
            <p:cNvPr id="53" name="Rectangle 52">
              <a:extLst>
                <a:ext uri="{FF2B5EF4-FFF2-40B4-BE49-F238E27FC236}">
                  <a16:creationId xmlns:a16="http://schemas.microsoft.com/office/drawing/2014/main" id="{BAC61AEE-FCB2-46DE-9238-DB27301D618F}"/>
                </a:ext>
              </a:extLst>
            </p:cNvPr>
            <p:cNvSpPr/>
            <p:nvPr/>
          </p:nvSpPr>
          <p:spPr>
            <a:xfrm>
              <a:off x="3558942" y="1214703"/>
              <a:ext cx="4553282" cy="485704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3B9ADB6A-76E4-45A7-B6BF-8483E00646D8}"/>
                </a:ext>
              </a:extLst>
            </p:cNvPr>
            <p:cNvSpPr/>
            <p:nvPr/>
          </p:nvSpPr>
          <p:spPr>
            <a:xfrm>
              <a:off x="4038600" y="1669492"/>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55" name="Rectangle 54">
              <a:extLst>
                <a:ext uri="{FF2B5EF4-FFF2-40B4-BE49-F238E27FC236}">
                  <a16:creationId xmlns:a16="http://schemas.microsoft.com/office/drawing/2014/main" id="{644516DC-5E2B-4F1D-8C47-885D27DE333C}"/>
                </a:ext>
              </a:extLst>
            </p:cNvPr>
            <p:cNvSpPr/>
            <p:nvPr/>
          </p:nvSpPr>
          <p:spPr>
            <a:xfrm>
              <a:off x="4038600" y="2536429"/>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56" name="Rectangle 55">
              <a:extLst>
                <a:ext uri="{FF2B5EF4-FFF2-40B4-BE49-F238E27FC236}">
                  <a16:creationId xmlns:a16="http://schemas.microsoft.com/office/drawing/2014/main" id="{0608ED80-4A7B-4949-A1EF-602E3053D6A1}"/>
                </a:ext>
              </a:extLst>
            </p:cNvPr>
            <p:cNvSpPr/>
            <p:nvPr/>
          </p:nvSpPr>
          <p:spPr>
            <a:xfrm>
              <a:off x="4038600" y="4268973"/>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57" name="Rectangle 56">
              <a:extLst>
                <a:ext uri="{FF2B5EF4-FFF2-40B4-BE49-F238E27FC236}">
                  <a16:creationId xmlns:a16="http://schemas.microsoft.com/office/drawing/2014/main" id="{A38BB12A-E057-4724-9705-9D265CA8B3C4}"/>
                </a:ext>
              </a:extLst>
            </p:cNvPr>
            <p:cNvSpPr/>
            <p:nvPr/>
          </p:nvSpPr>
          <p:spPr>
            <a:xfrm>
              <a:off x="4038600" y="3402701"/>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58" name="Rectangle 57">
              <a:extLst>
                <a:ext uri="{FF2B5EF4-FFF2-40B4-BE49-F238E27FC236}">
                  <a16:creationId xmlns:a16="http://schemas.microsoft.com/office/drawing/2014/main" id="{B20BDF59-CD3E-4373-A3E8-504CBF9ADBF6}"/>
                </a:ext>
              </a:extLst>
            </p:cNvPr>
            <p:cNvSpPr/>
            <p:nvPr/>
          </p:nvSpPr>
          <p:spPr>
            <a:xfrm>
              <a:off x="4005853"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59" name="Rectangle 58">
              <a:extLst>
                <a:ext uri="{FF2B5EF4-FFF2-40B4-BE49-F238E27FC236}">
                  <a16:creationId xmlns:a16="http://schemas.microsoft.com/office/drawing/2014/main" id="{FE356FAE-3DAA-4B63-A415-0078DD5BCEEF}"/>
                </a:ext>
              </a:extLst>
            </p:cNvPr>
            <p:cNvSpPr/>
            <p:nvPr/>
          </p:nvSpPr>
          <p:spPr>
            <a:xfrm>
              <a:off x="6071602" y="1669492"/>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60" name="Rectangle 59">
              <a:extLst>
                <a:ext uri="{FF2B5EF4-FFF2-40B4-BE49-F238E27FC236}">
                  <a16:creationId xmlns:a16="http://schemas.microsoft.com/office/drawing/2014/main" id="{D0AC081D-BF4B-4152-8568-FF1BDBC7EFA4}"/>
                </a:ext>
              </a:extLst>
            </p:cNvPr>
            <p:cNvSpPr/>
            <p:nvPr/>
          </p:nvSpPr>
          <p:spPr>
            <a:xfrm>
              <a:off x="6071602" y="2536429"/>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61" name="Rectangle 60">
              <a:extLst>
                <a:ext uri="{FF2B5EF4-FFF2-40B4-BE49-F238E27FC236}">
                  <a16:creationId xmlns:a16="http://schemas.microsoft.com/office/drawing/2014/main" id="{FCF7F186-DB2E-41AA-8FF7-F16C59D32596}"/>
                </a:ext>
              </a:extLst>
            </p:cNvPr>
            <p:cNvSpPr/>
            <p:nvPr/>
          </p:nvSpPr>
          <p:spPr>
            <a:xfrm>
              <a:off x="6071602" y="4268973"/>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62" name="Rectangle 61">
              <a:extLst>
                <a:ext uri="{FF2B5EF4-FFF2-40B4-BE49-F238E27FC236}">
                  <a16:creationId xmlns:a16="http://schemas.microsoft.com/office/drawing/2014/main" id="{8D9A31DB-6DA9-44D7-B09A-E498190A025C}"/>
                </a:ext>
              </a:extLst>
            </p:cNvPr>
            <p:cNvSpPr/>
            <p:nvPr/>
          </p:nvSpPr>
          <p:spPr>
            <a:xfrm>
              <a:off x="6071602" y="3402701"/>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63" name="Rectangle 62">
              <a:extLst>
                <a:ext uri="{FF2B5EF4-FFF2-40B4-BE49-F238E27FC236}">
                  <a16:creationId xmlns:a16="http://schemas.microsoft.com/office/drawing/2014/main" id="{BEEA795C-77E3-4402-BA04-B5AA44EF6BFA}"/>
                </a:ext>
              </a:extLst>
            </p:cNvPr>
            <p:cNvSpPr/>
            <p:nvPr/>
          </p:nvSpPr>
          <p:spPr>
            <a:xfrm>
              <a:off x="6038855"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grpSp>
        <p:nvGrpSpPr>
          <p:cNvPr id="64" name="Group 63">
            <a:extLst>
              <a:ext uri="{FF2B5EF4-FFF2-40B4-BE49-F238E27FC236}">
                <a16:creationId xmlns:a16="http://schemas.microsoft.com/office/drawing/2014/main" id="{95C82EDA-9F30-4A7E-BEF8-48E5F13C32C6}"/>
              </a:ext>
            </a:extLst>
          </p:cNvPr>
          <p:cNvGrpSpPr/>
          <p:nvPr/>
        </p:nvGrpSpPr>
        <p:grpSpPr>
          <a:xfrm>
            <a:off x="6107650" y="1317265"/>
            <a:ext cx="4553282" cy="4857043"/>
            <a:chOff x="3558942" y="1214703"/>
            <a:chExt cx="4553282" cy="4857043"/>
          </a:xfrm>
        </p:grpSpPr>
        <p:sp>
          <p:nvSpPr>
            <p:cNvPr id="65" name="Rectangle 64">
              <a:extLst>
                <a:ext uri="{FF2B5EF4-FFF2-40B4-BE49-F238E27FC236}">
                  <a16:creationId xmlns:a16="http://schemas.microsoft.com/office/drawing/2014/main" id="{28EA9ABC-679A-456F-8524-56C2DC56E30D}"/>
                </a:ext>
              </a:extLst>
            </p:cNvPr>
            <p:cNvSpPr/>
            <p:nvPr/>
          </p:nvSpPr>
          <p:spPr>
            <a:xfrm>
              <a:off x="3558942" y="1214703"/>
              <a:ext cx="4553282" cy="485704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BD3611BF-EDA1-4459-B68C-774B545DE013}"/>
                </a:ext>
              </a:extLst>
            </p:cNvPr>
            <p:cNvSpPr/>
            <p:nvPr/>
          </p:nvSpPr>
          <p:spPr>
            <a:xfrm>
              <a:off x="4038600" y="1669492"/>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67" name="Rectangle 66">
              <a:extLst>
                <a:ext uri="{FF2B5EF4-FFF2-40B4-BE49-F238E27FC236}">
                  <a16:creationId xmlns:a16="http://schemas.microsoft.com/office/drawing/2014/main" id="{D6397B7F-C0E0-4AD9-BA51-656319B87C75}"/>
                </a:ext>
              </a:extLst>
            </p:cNvPr>
            <p:cNvSpPr/>
            <p:nvPr/>
          </p:nvSpPr>
          <p:spPr>
            <a:xfrm>
              <a:off x="4038600" y="2536429"/>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68" name="Rectangle 67">
              <a:extLst>
                <a:ext uri="{FF2B5EF4-FFF2-40B4-BE49-F238E27FC236}">
                  <a16:creationId xmlns:a16="http://schemas.microsoft.com/office/drawing/2014/main" id="{1FE2E9D7-FAE5-43C8-B397-62760F9FC93E}"/>
                </a:ext>
              </a:extLst>
            </p:cNvPr>
            <p:cNvSpPr/>
            <p:nvPr/>
          </p:nvSpPr>
          <p:spPr>
            <a:xfrm>
              <a:off x="4038600" y="4268973"/>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69" name="Rectangle 68">
              <a:extLst>
                <a:ext uri="{FF2B5EF4-FFF2-40B4-BE49-F238E27FC236}">
                  <a16:creationId xmlns:a16="http://schemas.microsoft.com/office/drawing/2014/main" id="{A0980FB1-BF66-4E63-8F9F-CEEF009F416F}"/>
                </a:ext>
              </a:extLst>
            </p:cNvPr>
            <p:cNvSpPr/>
            <p:nvPr/>
          </p:nvSpPr>
          <p:spPr>
            <a:xfrm>
              <a:off x="4038600" y="3402701"/>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70" name="Rectangle 69">
              <a:extLst>
                <a:ext uri="{FF2B5EF4-FFF2-40B4-BE49-F238E27FC236}">
                  <a16:creationId xmlns:a16="http://schemas.microsoft.com/office/drawing/2014/main" id="{419F20E7-C0DA-43DA-8359-F4BF2003867A}"/>
                </a:ext>
              </a:extLst>
            </p:cNvPr>
            <p:cNvSpPr/>
            <p:nvPr/>
          </p:nvSpPr>
          <p:spPr>
            <a:xfrm>
              <a:off x="4005853"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71" name="Rectangle 70">
              <a:extLst>
                <a:ext uri="{FF2B5EF4-FFF2-40B4-BE49-F238E27FC236}">
                  <a16:creationId xmlns:a16="http://schemas.microsoft.com/office/drawing/2014/main" id="{1334A7DB-CFEC-4760-A255-6A36631EE1D9}"/>
                </a:ext>
              </a:extLst>
            </p:cNvPr>
            <p:cNvSpPr/>
            <p:nvPr/>
          </p:nvSpPr>
          <p:spPr>
            <a:xfrm>
              <a:off x="6071602" y="1669492"/>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72" name="Rectangle 71">
              <a:extLst>
                <a:ext uri="{FF2B5EF4-FFF2-40B4-BE49-F238E27FC236}">
                  <a16:creationId xmlns:a16="http://schemas.microsoft.com/office/drawing/2014/main" id="{97124C03-91A5-4C61-A878-6A2A494BECBE}"/>
                </a:ext>
              </a:extLst>
            </p:cNvPr>
            <p:cNvSpPr/>
            <p:nvPr/>
          </p:nvSpPr>
          <p:spPr>
            <a:xfrm>
              <a:off x="6071602" y="2536429"/>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73" name="Rectangle 72">
              <a:extLst>
                <a:ext uri="{FF2B5EF4-FFF2-40B4-BE49-F238E27FC236}">
                  <a16:creationId xmlns:a16="http://schemas.microsoft.com/office/drawing/2014/main" id="{509AD02D-44AF-4A1E-A332-E8474F7C51AE}"/>
                </a:ext>
              </a:extLst>
            </p:cNvPr>
            <p:cNvSpPr/>
            <p:nvPr/>
          </p:nvSpPr>
          <p:spPr>
            <a:xfrm>
              <a:off x="6071602" y="4268973"/>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74" name="Rectangle 73">
              <a:extLst>
                <a:ext uri="{FF2B5EF4-FFF2-40B4-BE49-F238E27FC236}">
                  <a16:creationId xmlns:a16="http://schemas.microsoft.com/office/drawing/2014/main" id="{CD037A97-544B-408C-9E0F-4E9E7DFC84FA}"/>
                </a:ext>
              </a:extLst>
            </p:cNvPr>
            <p:cNvSpPr/>
            <p:nvPr/>
          </p:nvSpPr>
          <p:spPr>
            <a:xfrm>
              <a:off x="6071602" y="3402701"/>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75" name="Rectangle 74">
              <a:extLst>
                <a:ext uri="{FF2B5EF4-FFF2-40B4-BE49-F238E27FC236}">
                  <a16:creationId xmlns:a16="http://schemas.microsoft.com/office/drawing/2014/main" id="{53531D65-A342-476B-BD12-EAF792B27C40}"/>
                </a:ext>
              </a:extLst>
            </p:cNvPr>
            <p:cNvSpPr/>
            <p:nvPr/>
          </p:nvSpPr>
          <p:spPr>
            <a:xfrm>
              <a:off x="6038855" y="5139070"/>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grpSp>
        <p:nvGrpSpPr>
          <p:cNvPr id="76" name="Group 75">
            <a:extLst>
              <a:ext uri="{FF2B5EF4-FFF2-40B4-BE49-F238E27FC236}">
                <a16:creationId xmlns:a16="http://schemas.microsoft.com/office/drawing/2014/main" id="{9218A17B-A0BE-4949-A603-0D9EDE0A9EFD}"/>
              </a:ext>
            </a:extLst>
          </p:cNvPr>
          <p:cNvGrpSpPr/>
          <p:nvPr/>
        </p:nvGrpSpPr>
        <p:grpSpPr>
          <a:xfrm>
            <a:off x="28575" y="1405971"/>
            <a:ext cx="1381489" cy="4893852"/>
            <a:chOff x="28575" y="1185806"/>
            <a:chExt cx="1381489" cy="4893852"/>
          </a:xfrm>
        </p:grpSpPr>
        <p:pic>
          <p:nvPicPr>
            <p:cNvPr id="77" name="Bilde 10">
              <a:extLst>
                <a:ext uri="{FF2B5EF4-FFF2-40B4-BE49-F238E27FC236}">
                  <a16:creationId xmlns:a16="http://schemas.microsoft.com/office/drawing/2014/main" id="{C87BAE5D-3112-41F4-8D19-AEA254B051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575" y="1945586"/>
              <a:ext cx="1362736" cy="547427"/>
            </a:xfrm>
            <a:prstGeom prst="rect">
              <a:avLst/>
            </a:prstGeom>
          </p:spPr>
        </p:pic>
        <p:pic>
          <p:nvPicPr>
            <p:cNvPr id="78" name="Bilde 10">
              <a:extLst>
                <a:ext uri="{FF2B5EF4-FFF2-40B4-BE49-F238E27FC236}">
                  <a16:creationId xmlns:a16="http://schemas.microsoft.com/office/drawing/2014/main" id="{D4EE0E95-2972-444E-9DDE-595644B2DC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2897453"/>
              <a:ext cx="1362736" cy="547427"/>
            </a:xfrm>
            <a:prstGeom prst="rect">
              <a:avLst/>
            </a:prstGeom>
          </p:spPr>
        </p:pic>
        <p:pic>
          <p:nvPicPr>
            <p:cNvPr id="79" name="Bilde 10">
              <a:extLst>
                <a:ext uri="{FF2B5EF4-FFF2-40B4-BE49-F238E27FC236}">
                  <a16:creationId xmlns:a16="http://schemas.microsoft.com/office/drawing/2014/main" id="{ADD3E375-57FC-4119-897B-596C7C27597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3827748"/>
              <a:ext cx="1362736" cy="547427"/>
            </a:xfrm>
            <a:prstGeom prst="rect">
              <a:avLst/>
            </a:prstGeom>
          </p:spPr>
        </p:pic>
        <p:pic>
          <p:nvPicPr>
            <p:cNvPr id="80" name="Bilde 10">
              <a:extLst>
                <a:ext uri="{FF2B5EF4-FFF2-40B4-BE49-F238E27FC236}">
                  <a16:creationId xmlns:a16="http://schemas.microsoft.com/office/drawing/2014/main" id="{D65049B2-F613-455B-AAC6-9CE7255DF9C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4758043"/>
              <a:ext cx="1362736" cy="547427"/>
            </a:xfrm>
            <a:prstGeom prst="rect">
              <a:avLst/>
            </a:prstGeom>
          </p:spPr>
        </p:pic>
        <p:pic>
          <p:nvPicPr>
            <p:cNvPr id="81" name="Bilde 10">
              <a:extLst>
                <a:ext uri="{FF2B5EF4-FFF2-40B4-BE49-F238E27FC236}">
                  <a16:creationId xmlns:a16="http://schemas.microsoft.com/office/drawing/2014/main" id="{0912CD38-9CB7-464B-BAA8-9AB92126B3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40" y="1185806"/>
              <a:ext cx="1362736" cy="547427"/>
            </a:xfrm>
            <a:prstGeom prst="rect">
              <a:avLst/>
            </a:prstGeom>
          </p:spPr>
        </p:pic>
        <p:pic>
          <p:nvPicPr>
            <p:cNvPr id="82" name="Bilde 10">
              <a:extLst>
                <a:ext uri="{FF2B5EF4-FFF2-40B4-BE49-F238E27FC236}">
                  <a16:creationId xmlns:a16="http://schemas.microsoft.com/office/drawing/2014/main" id="{1000C73A-D32F-42BD-9670-565CA01C5BA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072" y="5532231"/>
              <a:ext cx="1362736" cy="547427"/>
            </a:xfrm>
            <a:prstGeom prst="rect">
              <a:avLst/>
            </a:prstGeom>
          </p:spPr>
        </p:pic>
      </p:grpSp>
      <p:grpSp>
        <p:nvGrpSpPr>
          <p:cNvPr id="83" name="Group 82">
            <a:extLst>
              <a:ext uri="{FF2B5EF4-FFF2-40B4-BE49-F238E27FC236}">
                <a16:creationId xmlns:a16="http://schemas.microsoft.com/office/drawing/2014/main" id="{EAD5FBB1-25BC-4FF5-AABA-2DC2330E4C21}"/>
              </a:ext>
            </a:extLst>
          </p:cNvPr>
          <p:cNvGrpSpPr/>
          <p:nvPr/>
        </p:nvGrpSpPr>
        <p:grpSpPr>
          <a:xfrm>
            <a:off x="10769732" y="1297879"/>
            <a:ext cx="1380037" cy="4954003"/>
            <a:chOff x="10769732" y="1077714"/>
            <a:chExt cx="1380037" cy="4954003"/>
          </a:xfrm>
        </p:grpSpPr>
        <p:pic>
          <p:nvPicPr>
            <p:cNvPr id="84" name="Bilde 10">
              <a:extLst>
                <a:ext uri="{FF2B5EF4-FFF2-40B4-BE49-F238E27FC236}">
                  <a16:creationId xmlns:a16="http://schemas.microsoft.com/office/drawing/2014/main" id="{20D49E6F-FBFF-4188-AB8C-9182C90380C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76520" y="1895338"/>
              <a:ext cx="1362736" cy="547427"/>
            </a:xfrm>
            <a:prstGeom prst="rect">
              <a:avLst/>
            </a:prstGeom>
          </p:spPr>
        </p:pic>
        <p:pic>
          <p:nvPicPr>
            <p:cNvPr id="85" name="Bilde 10">
              <a:extLst>
                <a:ext uri="{FF2B5EF4-FFF2-40B4-BE49-F238E27FC236}">
                  <a16:creationId xmlns:a16="http://schemas.microsoft.com/office/drawing/2014/main" id="{866B1912-468D-45CD-A0E3-C81AF8FFA7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72113" y="2880456"/>
              <a:ext cx="1362736" cy="547427"/>
            </a:xfrm>
            <a:prstGeom prst="rect">
              <a:avLst/>
            </a:prstGeom>
          </p:spPr>
        </p:pic>
        <p:pic>
          <p:nvPicPr>
            <p:cNvPr id="86" name="Bilde 10">
              <a:extLst>
                <a:ext uri="{FF2B5EF4-FFF2-40B4-BE49-F238E27FC236}">
                  <a16:creationId xmlns:a16="http://schemas.microsoft.com/office/drawing/2014/main" id="{A695EF2F-6AA2-4CA5-A273-1E967E5250B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76877" y="3717032"/>
              <a:ext cx="1362736" cy="547427"/>
            </a:xfrm>
            <a:prstGeom prst="rect">
              <a:avLst/>
            </a:prstGeom>
          </p:spPr>
        </p:pic>
        <p:pic>
          <p:nvPicPr>
            <p:cNvPr id="87" name="Bilde 10">
              <a:extLst>
                <a:ext uri="{FF2B5EF4-FFF2-40B4-BE49-F238E27FC236}">
                  <a16:creationId xmlns:a16="http://schemas.microsoft.com/office/drawing/2014/main" id="{E787AA7A-F170-478E-B125-36F3390616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79888" y="4666666"/>
              <a:ext cx="1362736" cy="547427"/>
            </a:xfrm>
            <a:prstGeom prst="rect">
              <a:avLst/>
            </a:prstGeom>
          </p:spPr>
        </p:pic>
        <p:pic>
          <p:nvPicPr>
            <p:cNvPr id="88" name="Bilde 10">
              <a:extLst>
                <a:ext uri="{FF2B5EF4-FFF2-40B4-BE49-F238E27FC236}">
                  <a16:creationId xmlns:a16="http://schemas.microsoft.com/office/drawing/2014/main" id="{25F76AA6-D255-4690-BE9C-153823A2A3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732" y="1077714"/>
              <a:ext cx="1362736" cy="547427"/>
            </a:xfrm>
            <a:prstGeom prst="rect">
              <a:avLst/>
            </a:prstGeom>
          </p:spPr>
        </p:pic>
        <p:pic>
          <p:nvPicPr>
            <p:cNvPr id="89" name="Bilde 10">
              <a:extLst>
                <a:ext uri="{FF2B5EF4-FFF2-40B4-BE49-F238E27FC236}">
                  <a16:creationId xmlns:a16="http://schemas.microsoft.com/office/drawing/2014/main" id="{CAEEFAE1-43C7-43F8-98DB-A36D6ABF006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87033" y="5484290"/>
              <a:ext cx="1362736" cy="547427"/>
            </a:xfrm>
            <a:prstGeom prst="rect">
              <a:avLst/>
            </a:prstGeom>
          </p:spPr>
        </p:pic>
      </p:grpSp>
      <p:grpSp>
        <p:nvGrpSpPr>
          <p:cNvPr id="90" name="Group 89">
            <a:extLst>
              <a:ext uri="{FF2B5EF4-FFF2-40B4-BE49-F238E27FC236}">
                <a16:creationId xmlns:a16="http://schemas.microsoft.com/office/drawing/2014/main" id="{0F368374-1795-4A37-AEB2-C8212E6D333D}"/>
              </a:ext>
            </a:extLst>
          </p:cNvPr>
          <p:cNvGrpSpPr/>
          <p:nvPr/>
        </p:nvGrpSpPr>
        <p:grpSpPr>
          <a:xfrm>
            <a:off x="36427" y="847439"/>
            <a:ext cx="5916095" cy="5601217"/>
            <a:chOff x="4497" y="636095"/>
            <a:chExt cx="5916095" cy="5601217"/>
          </a:xfrm>
        </p:grpSpPr>
        <p:sp>
          <p:nvSpPr>
            <p:cNvPr id="91" name="Rectangle 90">
              <a:extLst>
                <a:ext uri="{FF2B5EF4-FFF2-40B4-BE49-F238E27FC236}">
                  <a16:creationId xmlns:a16="http://schemas.microsoft.com/office/drawing/2014/main" id="{41CE3DDF-E564-45AC-BB0B-B65D7F63C545}"/>
                </a:ext>
              </a:extLst>
            </p:cNvPr>
            <p:cNvSpPr/>
            <p:nvPr/>
          </p:nvSpPr>
          <p:spPr>
            <a:xfrm>
              <a:off x="4497" y="980728"/>
              <a:ext cx="5916095" cy="525658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TextBox 91">
              <a:extLst>
                <a:ext uri="{FF2B5EF4-FFF2-40B4-BE49-F238E27FC236}">
                  <a16:creationId xmlns:a16="http://schemas.microsoft.com/office/drawing/2014/main" id="{5B803BB2-C063-47AC-9877-61842BC1FD31}"/>
                </a:ext>
              </a:extLst>
            </p:cNvPr>
            <p:cNvSpPr txBox="1"/>
            <p:nvPr/>
          </p:nvSpPr>
          <p:spPr>
            <a:xfrm>
              <a:off x="2189946" y="636095"/>
              <a:ext cx="1339113" cy="369332"/>
            </a:xfrm>
            <a:prstGeom prst="rect">
              <a:avLst/>
            </a:prstGeom>
            <a:noFill/>
          </p:spPr>
          <p:txBody>
            <a:bodyPr wrap="square" rtlCol="0">
              <a:spAutoFit/>
            </a:bodyPr>
            <a:lstStyle/>
            <a:p>
              <a:pPr algn="l"/>
              <a:r>
                <a:rPr lang="en-GB" noProof="0" dirty="0"/>
                <a:t>NUMA 0</a:t>
              </a:r>
            </a:p>
          </p:txBody>
        </p:sp>
      </p:grpSp>
      <p:grpSp>
        <p:nvGrpSpPr>
          <p:cNvPr id="93" name="Group 92">
            <a:extLst>
              <a:ext uri="{FF2B5EF4-FFF2-40B4-BE49-F238E27FC236}">
                <a16:creationId xmlns:a16="http://schemas.microsoft.com/office/drawing/2014/main" id="{647FCB04-59C3-4686-8D88-4DB31399A4E7}"/>
              </a:ext>
            </a:extLst>
          </p:cNvPr>
          <p:cNvGrpSpPr/>
          <p:nvPr/>
        </p:nvGrpSpPr>
        <p:grpSpPr>
          <a:xfrm>
            <a:off x="6054146" y="851729"/>
            <a:ext cx="6078322" cy="5601217"/>
            <a:chOff x="6060934" y="636095"/>
            <a:chExt cx="6078322" cy="5601217"/>
          </a:xfrm>
        </p:grpSpPr>
        <p:sp>
          <p:nvSpPr>
            <p:cNvPr id="94" name="Rectangle 93">
              <a:extLst>
                <a:ext uri="{FF2B5EF4-FFF2-40B4-BE49-F238E27FC236}">
                  <a16:creationId xmlns:a16="http://schemas.microsoft.com/office/drawing/2014/main" id="{8AEA9EEB-1FA3-45F5-8955-32616ED0B48B}"/>
                </a:ext>
              </a:extLst>
            </p:cNvPr>
            <p:cNvSpPr/>
            <p:nvPr/>
          </p:nvSpPr>
          <p:spPr>
            <a:xfrm>
              <a:off x="6060934" y="980728"/>
              <a:ext cx="6078322" cy="525658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TextBox 94">
              <a:extLst>
                <a:ext uri="{FF2B5EF4-FFF2-40B4-BE49-F238E27FC236}">
                  <a16:creationId xmlns:a16="http://schemas.microsoft.com/office/drawing/2014/main" id="{7C5FB9D4-7807-438F-A3C5-5A52B8B4992C}"/>
                </a:ext>
              </a:extLst>
            </p:cNvPr>
            <p:cNvSpPr txBox="1"/>
            <p:nvPr/>
          </p:nvSpPr>
          <p:spPr>
            <a:xfrm>
              <a:off x="8035304" y="636095"/>
              <a:ext cx="1104518" cy="369332"/>
            </a:xfrm>
            <a:prstGeom prst="rect">
              <a:avLst/>
            </a:prstGeom>
            <a:noFill/>
          </p:spPr>
          <p:txBody>
            <a:bodyPr wrap="square" rtlCol="0">
              <a:spAutoFit/>
            </a:bodyPr>
            <a:lstStyle/>
            <a:p>
              <a:pPr algn="l"/>
              <a:r>
                <a:rPr lang="en-GB" noProof="0" dirty="0"/>
                <a:t>NUMA 1</a:t>
              </a:r>
            </a:p>
          </p:txBody>
        </p:sp>
      </p:grpSp>
      <p:cxnSp>
        <p:nvCxnSpPr>
          <p:cNvPr id="6" name="Straight Connector 5">
            <a:extLst>
              <a:ext uri="{FF2B5EF4-FFF2-40B4-BE49-F238E27FC236}">
                <a16:creationId xmlns:a16="http://schemas.microsoft.com/office/drawing/2014/main" id="{8FE603E8-DB23-45EF-9FA5-595BFDEFC32C}"/>
              </a:ext>
            </a:extLst>
          </p:cNvPr>
          <p:cNvCxnSpPr>
            <a:cxnSpLocks/>
          </p:cNvCxnSpPr>
          <p:nvPr/>
        </p:nvCxnSpPr>
        <p:spPr>
          <a:xfrm flipH="1">
            <a:off x="5896754" y="3849629"/>
            <a:ext cx="210896"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68B37260-E629-4B78-B61D-4AEBF9674230}"/>
              </a:ext>
            </a:extLst>
          </p:cNvPr>
          <p:cNvGrpSpPr/>
          <p:nvPr/>
        </p:nvGrpSpPr>
        <p:grpSpPr>
          <a:xfrm>
            <a:off x="1527225" y="1509165"/>
            <a:ext cx="10459860" cy="4622398"/>
            <a:chOff x="1540805" y="1340768"/>
            <a:chExt cx="10459860" cy="4622398"/>
          </a:xfrm>
        </p:grpSpPr>
        <p:sp>
          <p:nvSpPr>
            <p:cNvPr id="97" name="Rectangle: Rounded Corners 96">
              <a:extLst>
                <a:ext uri="{FF2B5EF4-FFF2-40B4-BE49-F238E27FC236}">
                  <a16:creationId xmlns:a16="http://schemas.microsoft.com/office/drawing/2014/main" id="{565092A1-0EC9-47EF-80B2-635A9E399E63}"/>
                </a:ext>
              </a:extLst>
            </p:cNvPr>
            <p:cNvSpPr/>
            <p:nvPr/>
          </p:nvSpPr>
          <p:spPr>
            <a:xfrm>
              <a:off x="1540805" y="1340768"/>
              <a:ext cx="8923714" cy="4622398"/>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Speech Bubble: Rectangle 95">
              <a:extLst>
                <a:ext uri="{FF2B5EF4-FFF2-40B4-BE49-F238E27FC236}">
                  <a16:creationId xmlns:a16="http://schemas.microsoft.com/office/drawing/2014/main" id="{A5A90C4A-8FD6-491B-AA67-23ED7BA15A7F}"/>
                </a:ext>
              </a:extLst>
            </p:cNvPr>
            <p:cNvSpPr/>
            <p:nvPr/>
          </p:nvSpPr>
          <p:spPr>
            <a:xfrm>
              <a:off x="8928372" y="4902565"/>
              <a:ext cx="3072293" cy="1000121"/>
            </a:xfrm>
            <a:prstGeom prst="wedgeRectCallout">
              <a:avLst>
                <a:gd name="adj1" fmla="val -72740"/>
                <a:gd name="adj2" fmla="val 1564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1 (Pexip) – 20 vCPUs</a:t>
              </a:r>
              <a:endParaRPr lang="en-GB" b="1" dirty="0">
                <a:solidFill>
                  <a:schemeClr val="tx1"/>
                </a:solidFill>
              </a:endParaRPr>
            </a:p>
          </p:txBody>
        </p:sp>
      </p:grpSp>
      <p:sp>
        <p:nvSpPr>
          <p:cNvPr id="8" name="Freeform: Shape 7">
            <a:extLst>
              <a:ext uri="{FF2B5EF4-FFF2-40B4-BE49-F238E27FC236}">
                <a16:creationId xmlns:a16="http://schemas.microsoft.com/office/drawing/2014/main" id="{108BB8ED-3A54-4C13-A9C7-7E5F12F9FEAB}"/>
              </a:ext>
            </a:extLst>
          </p:cNvPr>
          <p:cNvSpPr/>
          <p:nvPr/>
        </p:nvSpPr>
        <p:spPr>
          <a:xfrm>
            <a:off x="4983480" y="3356271"/>
            <a:ext cx="5795010" cy="1335744"/>
          </a:xfrm>
          <a:custGeom>
            <a:avLst/>
            <a:gdLst>
              <a:gd name="connsiteX0" fmla="*/ 0 w 5840730"/>
              <a:gd name="connsiteY0" fmla="*/ 2148840 h 2148840"/>
              <a:gd name="connsiteX1" fmla="*/ 760095 w 5840730"/>
              <a:gd name="connsiteY1" fmla="*/ 1943100 h 2148840"/>
              <a:gd name="connsiteX2" fmla="*/ 788670 w 5840730"/>
              <a:gd name="connsiteY2" fmla="*/ 1348740 h 2148840"/>
              <a:gd name="connsiteX3" fmla="*/ 1463040 w 5840730"/>
              <a:gd name="connsiteY3" fmla="*/ 1217295 h 2148840"/>
              <a:gd name="connsiteX4" fmla="*/ 1508760 w 5840730"/>
              <a:gd name="connsiteY4" fmla="*/ 1217295 h 2148840"/>
              <a:gd name="connsiteX5" fmla="*/ 5840730 w 5840730"/>
              <a:gd name="connsiteY5" fmla="*/ 0 h 2148840"/>
              <a:gd name="connsiteX0" fmla="*/ 0 w 5840730"/>
              <a:gd name="connsiteY0" fmla="*/ 2148840 h 2148840"/>
              <a:gd name="connsiteX1" fmla="*/ 760095 w 5840730"/>
              <a:gd name="connsiteY1" fmla="*/ 1943100 h 2148840"/>
              <a:gd name="connsiteX2" fmla="*/ 788670 w 5840730"/>
              <a:gd name="connsiteY2" fmla="*/ 1348740 h 2148840"/>
              <a:gd name="connsiteX3" fmla="*/ 1463040 w 5840730"/>
              <a:gd name="connsiteY3" fmla="*/ 1217295 h 2148840"/>
              <a:gd name="connsiteX4" fmla="*/ 3406140 w 5840730"/>
              <a:gd name="connsiteY4" fmla="*/ 857250 h 2148840"/>
              <a:gd name="connsiteX5" fmla="*/ 5840730 w 5840730"/>
              <a:gd name="connsiteY5" fmla="*/ 0 h 2148840"/>
              <a:gd name="connsiteX0" fmla="*/ 0 w 5840730"/>
              <a:gd name="connsiteY0" fmla="*/ 2148840 h 2148840"/>
              <a:gd name="connsiteX1" fmla="*/ 760095 w 5840730"/>
              <a:gd name="connsiteY1" fmla="*/ 1943100 h 2148840"/>
              <a:gd name="connsiteX2" fmla="*/ 788670 w 5840730"/>
              <a:gd name="connsiteY2" fmla="*/ 1348740 h 2148840"/>
              <a:gd name="connsiteX3" fmla="*/ 1251585 w 5840730"/>
              <a:gd name="connsiteY3" fmla="*/ 1274445 h 2148840"/>
              <a:gd name="connsiteX4" fmla="*/ 3406140 w 5840730"/>
              <a:gd name="connsiteY4" fmla="*/ 857250 h 2148840"/>
              <a:gd name="connsiteX5" fmla="*/ 5840730 w 5840730"/>
              <a:gd name="connsiteY5" fmla="*/ 0 h 2148840"/>
              <a:gd name="connsiteX0" fmla="*/ 0 w 5840730"/>
              <a:gd name="connsiteY0" fmla="*/ 2148840 h 2148840"/>
              <a:gd name="connsiteX1" fmla="*/ 760095 w 5840730"/>
              <a:gd name="connsiteY1" fmla="*/ 1943100 h 2148840"/>
              <a:gd name="connsiteX2" fmla="*/ 788670 w 5840730"/>
              <a:gd name="connsiteY2" fmla="*/ 1348740 h 2148840"/>
              <a:gd name="connsiteX3" fmla="*/ 1251585 w 5840730"/>
              <a:gd name="connsiteY3" fmla="*/ 1274445 h 2148840"/>
              <a:gd name="connsiteX4" fmla="*/ 1777365 w 5840730"/>
              <a:gd name="connsiteY4" fmla="*/ 840105 h 2148840"/>
              <a:gd name="connsiteX5" fmla="*/ 3406140 w 5840730"/>
              <a:gd name="connsiteY5" fmla="*/ 857250 h 2148840"/>
              <a:gd name="connsiteX6" fmla="*/ 5840730 w 5840730"/>
              <a:gd name="connsiteY6" fmla="*/ 0 h 2148840"/>
              <a:gd name="connsiteX0" fmla="*/ 0 w 5795010"/>
              <a:gd name="connsiteY0" fmla="*/ 1335744 h 1335744"/>
              <a:gd name="connsiteX1" fmla="*/ 760095 w 5795010"/>
              <a:gd name="connsiteY1" fmla="*/ 1130004 h 1335744"/>
              <a:gd name="connsiteX2" fmla="*/ 788670 w 5795010"/>
              <a:gd name="connsiteY2" fmla="*/ 535644 h 1335744"/>
              <a:gd name="connsiteX3" fmla="*/ 1251585 w 5795010"/>
              <a:gd name="connsiteY3" fmla="*/ 461349 h 1335744"/>
              <a:gd name="connsiteX4" fmla="*/ 1777365 w 5795010"/>
              <a:gd name="connsiteY4" fmla="*/ 27009 h 1335744"/>
              <a:gd name="connsiteX5" fmla="*/ 3406140 w 5795010"/>
              <a:gd name="connsiteY5" fmla="*/ 44154 h 1335744"/>
              <a:gd name="connsiteX6" fmla="*/ 5795010 w 5795010"/>
              <a:gd name="connsiteY6" fmla="*/ 27009 h 1335744"/>
              <a:gd name="connsiteX0" fmla="*/ 0 w 5795010"/>
              <a:gd name="connsiteY0" fmla="*/ 1335744 h 1335744"/>
              <a:gd name="connsiteX1" fmla="*/ 760095 w 5795010"/>
              <a:gd name="connsiteY1" fmla="*/ 1130004 h 1335744"/>
              <a:gd name="connsiteX2" fmla="*/ 788670 w 5795010"/>
              <a:gd name="connsiteY2" fmla="*/ 535644 h 1335744"/>
              <a:gd name="connsiteX3" fmla="*/ 1251585 w 5795010"/>
              <a:gd name="connsiteY3" fmla="*/ 461349 h 1335744"/>
              <a:gd name="connsiteX4" fmla="*/ 1777365 w 5795010"/>
              <a:gd name="connsiteY4" fmla="*/ 27009 h 1335744"/>
              <a:gd name="connsiteX5" fmla="*/ 3406140 w 5795010"/>
              <a:gd name="connsiteY5" fmla="*/ 44154 h 1335744"/>
              <a:gd name="connsiteX6" fmla="*/ 5795010 w 5795010"/>
              <a:gd name="connsiteY6" fmla="*/ 27009 h 133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5010" h="1335744">
                <a:moveTo>
                  <a:pt x="0" y="1335744"/>
                </a:moveTo>
                <a:cubicBezTo>
                  <a:pt x="314325" y="1299549"/>
                  <a:pt x="628650" y="1263354"/>
                  <a:pt x="760095" y="1130004"/>
                </a:cubicBezTo>
                <a:cubicBezTo>
                  <a:pt x="891540" y="996654"/>
                  <a:pt x="706755" y="647086"/>
                  <a:pt x="788670" y="535644"/>
                </a:cubicBezTo>
                <a:cubicBezTo>
                  <a:pt x="870585" y="424202"/>
                  <a:pt x="1086802" y="546122"/>
                  <a:pt x="1251585" y="461349"/>
                </a:cubicBezTo>
                <a:cubicBezTo>
                  <a:pt x="1416368" y="376576"/>
                  <a:pt x="1418273" y="96541"/>
                  <a:pt x="1777365" y="27009"/>
                </a:cubicBezTo>
                <a:cubicBezTo>
                  <a:pt x="2136457" y="-42523"/>
                  <a:pt x="2736533" y="44154"/>
                  <a:pt x="3406140" y="44154"/>
                </a:cubicBezTo>
                <a:cubicBezTo>
                  <a:pt x="4075747" y="44154"/>
                  <a:pt x="4954905" y="89874"/>
                  <a:pt x="5795010" y="27009"/>
                </a:cubicBezTo>
              </a:path>
            </a:pathLst>
          </a:custGeom>
          <a:ln w="38100">
            <a:solidFill>
              <a:schemeClr val="accent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65930489-ADC5-4FCF-811A-5E83CB7F2687}"/>
              </a:ext>
            </a:extLst>
          </p:cNvPr>
          <p:cNvSpPr/>
          <p:nvPr/>
        </p:nvSpPr>
        <p:spPr>
          <a:xfrm>
            <a:off x="2888335" y="956890"/>
            <a:ext cx="6287993" cy="566928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0509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fade">
                                      <p:cBhvr>
                                        <p:cTn id="20" dur="500"/>
                                        <p:tgtEl>
                                          <p:spTgt spid="9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0F368374-1795-4A37-AEB2-C8212E6D333D}"/>
              </a:ext>
            </a:extLst>
          </p:cNvPr>
          <p:cNvGrpSpPr/>
          <p:nvPr/>
        </p:nvGrpSpPr>
        <p:grpSpPr>
          <a:xfrm>
            <a:off x="36427" y="847439"/>
            <a:ext cx="5916095" cy="5601217"/>
            <a:chOff x="4497" y="636095"/>
            <a:chExt cx="5916095" cy="5601217"/>
          </a:xfrm>
        </p:grpSpPr>
        <p:sp>
          <p:nvSpPr>
            <p:cNvPr id="91" name="Rectangle 90">
              <a:extLst>
                <a:ext uri="{FF2B5EF4-FFF2-40B4-BE49-F238E27FC236}">
                  <a16:creationId xmlns:a16="http://schemas.microsoft.com/office/drawing/2014/main" id="{41CE3DDF-E564-45AC-BB0B-B65D7F63C545}"/>
                </a:ext>
              </a:extLst>
            </p:cNvPr>
            <p:cNvSpPr/>
            <p:nvPr/>
          </p:nvSpPr>
          <p:spPr>
            <a:xfrm>
              <a:off x="4497" y="980728"/>
              <a:ext cx="5916095" cy="525658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TextBox 91">
              <a:extLst>
                <a:ext uri="{FF2B5EF4-FFF2-40B4-BE49-F238E27FC236}">
                  <a16:creationId xmlns:a16="http://schemas.microsoft.com/office/drawing/2014/main" id="{5B803BB2-C063-47AC-9877-61842BC1FD31}"/>
                </a:ext>
              </a:extLst>
            </p:cNvPr>
            <p:cNvSpPr txBox="1"/>
            <p:nvPr/>
          </p:nvSpPr>
          <p:spPr>
            <a:xfrm>
              <a:off x="2189946" y="636095"/>
              <a:ext cx="1339113" cy="369332"/>
            </a:xfrm>
            <a:prstGeom prst="rect">
              <a:avLst/>
            </a:prstGeom>
            <a:noFill/>
          </p:spPr>
          <p:txBody>
            <a:bodyPr wrap="square" rtlCol="0">
              <a:spAutoFit/>
            </a:bodyPr>
            <a:lstStyle/>
            <a:p>
              <a:pPr algn="l"/>
              <a:r>
                <a:rPr lang="en-GB" noProof="0" dirty="0"/>
                <a:t>NUMA 0</a:t>
              </a:r>
            </a:p>
          </p:txBody>
        </p:sp>
      </p:grpSp>
      <p:grpSp>
        <p:nvGrpSpPr>
          <p:cNvPr id="93" name="Group 92">
            <a:extLst>
              <a:ext uri="{FF2B5EF4-FFF2-40B4-BE49-F238E27FC236}">
                <a16:creationId xmlns:a16="http://schemas.microsoft.com/office/drawing/2014/main" id="{647FCB04-59C3-4686-8D88-4DB31399A4E7}"/>
              </a:ext>
            </a:extLst>
          </p:cNvPr>
          <p:cNvGrpSpPr/>
          <p:nvPr/>
        </p:nvGrpSpPr>
        <p:grpSpPr>
          <a:xfrm>
            <a:off x="6068110" y="847439"/>
            <a:ext cx="6078322" cy="5601217"/>
            <a:chOff x="6060934" y="636095"/>
            <a:chExt cx="6078322" cy="5601217"/>
          </a:xfrm>
        </p:grpSpPr>
        <p:sp>
          <p:nvSpPr>
            <p:cNvPr id="94" name="Rectangle 93">
              <a:extLst>
                <a:ext uri="{FF2B5EF4-FFF2-40B4-BE49-F238E27FC236}">
                  <a16:creationId xmlns:a16="http://schemas.microsoft.com/office/drawing/2014/main" id="{8AEA9EEB-1FA3-45F5-8955-32616ED0B48B}"/>
                </a:ext>
              </a:extLst>
            </p:cNvPr>
            <p:cNvSpPr/>
            <p:nvPr/>
          </p:nvSpPr>
          <p:spPr>
            <a:xfrm>
              <a:off x="6060934" y="980728"/>
              <a:ext cx="6078322" cy="525658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Box 94">
              <a:extLst>
                <a:ext uri="{FF2B5EF4-FFF2-40B4-BE49-F238E27FC236}">
                  <a16:creationId xmlns:a16="http://schemas.microsoft.com/office/drawing/2014/main" id="{7C5FB9D4-7807-438F-A3C5-5A52B8B4992C}"/>
                </a:ext>
              </a:extLst>
            </p:cNvPr>
            <p:cNvSpPr txBox="1"/>
            <p:nvPr/>
          </p:nvSpPr>
          <p:spPr>
            <a:xfrm>
              <a:off x="8035304" y="636095"/>
              <a:ext cx="1104518" cy="369332"/>
            </a:xfrm>
            <a:prstGeom prst="rect">
              <a:avLst/>
            </a:prstGeom>
            <a:noFill/>
          </p:spPr>
          <p:txBody>
            <a:bodyPr wrap="square" rtlCol="0">
              <a:spAutoFit/>
            </a:bodyPr>
            <a:lstStyle/>
            <a:p>
              <a:pPr algn="l"/>
              <a:r>
                <a:rPr lang="en-GB" noProof="0" dirty="0"/>
                <a:t>NUMA 1</a:t>
              </a:r>
            </a:p>
          </p:txBody>
        </p:sp>
      </p:grpSp>
      <p:sp>
        <p:nvSpPr>
          <p:cNvPr id="7" name="Title 6">
            <a:extLst>
              <a:ext uri="{FF2B5EF4-FFF2-40B4-BE49-F238E27FC236}">
                <a16:creationId xmlns:a16="http://schemas.microsoft.com/office/drawing/2014/main" id="{DDD512A0-910F-48A4-8D19-216773B8040B}"/>
              </a:ext>
            </a:extLst>
          </p:cNvPr>
          <p:cNvSpPr>
            <a:spLocks noGrp="1"/>
          </p:cNvSpPr>
          <p:nvPr>
            <p:ph type="title"/>
          </p:nvPr>
        </p:nvSpPr>
        <p:spPr>
          <a:xfrm>
            <a:off x="457149" y="365126"/>
            <a:ext cx="11196969" cy="562722"/>
          </a:xfrm>
        </p:spPr>
        <p:txBody>
          <a:bodyPr>
            <a:normAutofit fontScale="90000"/>
          </a:bodyPr>
          <a:lstStyle/>
          <a:p>
            <a:r>
              <a:rPr lang="en-GB" dirty="0"/>
              <a:t>Server design: NUMA</a:t>
            </a:r>
          </a:p>
        </p:txBody>
      </p:sp>
      <p:sp>
        <p:nvSpPr>
          <p:cNvPr id="3" name="Date Placeholder 2">
            <a:extLst>
              <a:ext uri="{FF2B5EF4-FFF2-40B4-BE49-F238E27FC236}">
                <a16:creationId xmlns:a16="http://schemas.microsoft.com/office/drawing/2014/main" id="{D6175D3E-A414-4806-BF36-45D5E5649C70}"/>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D8341A11-C590-457F-A3FA-5BCC0363AFF4}"/>
              </a:ext>
            </a:extLst>
          </p:cNvPr>
          <p:cNvSpPr>
            <a:spLocks noGrp="1"/>
          </p:cNvSpPr>
          <p:nvPr>
            <p:ph type="ftr" sz="quarter" idx="11"/>
          </p:nvPr>
        </p:nvSpPr>
        <p:spPr/>
        <p:txBody>
          <a:bodyPr/>
          <a:lstStyle/>
          <a:p>
            <a:r>
              <a:rPr lang="en-GB"/>
              <a:t>©2022 Pexip® AS. All Rights Reserved</a:t>
            </a:r>
            <a:endParaRPr lang="nb-NO" dirty="0"/>
          </a:p>
        </p:txBody>
      </p:sp>
      <p:sp>
        <p:nvSpPr>
          <p:cNvPr id="53" name="Rectangle 52">
            <a:extLst>
              <a:ext uri="{FF2B5EF4-FFF2-40B4-BE49-F238E27FC236}">
                <a16:creationId xmlns:a16="http://schemas.microsoft.com/office/drawing/2014/main" id="{BAC61AEE-FCB2-46DE-9238-DB27301D618F}"/>
              </a:ext>
            </a:extLst>
          </p:cNvPr>
          <p:cNvSpPr/>
          <p:nvPr/>
        </p:nvSpPr>
        <p:spPr>
          <a:xfrm>
            <a:off x="1343472" y="1336604"/>
            <a:ext cx="4553282" cy="485704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28EA9ABC-679A-456F-8524-56C2DC56E30D}"/>
              </a:ext>
            </a:extLst>
          </p:cNvPr>
          <p:cNvSpPr/>
          <p:nvPr/>
        </p:nvSpPr>
        <p:spPr>
          <a:xfrm>
            <a:off x="6107650" y="1317265"/>
            <a:ext cx="4553282" cy="485704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6" name="Group 75">
            <a:extLst>
              <a:ext uri="{FF2B5EF4-FFF2-40B4-BE49-F238E27FC236}">
                <a16:creationId xmlns:a16="http://schemas.microsoft.com/office/drawing/2014/main" id="{9218A17B-A0BE-4949-A603-0D9EDE0A9EFD}"/>
              </a:ext>
            </a:extLst>
          </p:cNvPr>
          <p:cNvGrpSpPr/>
          <p:nvPr/>
        </p:nvGrpSpPr>
        <p:grpSpPr>
          <a:xfrm>
            <a:off x="35453" y="1405971"/>
            <a:ext cx="1374611" cy="4893852"/>
            <a:chOff x="35453" y="1185806"/>
            <a:chExt cx="1374611" cy="4893852"/>
          </a:xfrm>
        </p:grpSpPr>
        <p:pic>
          <p:nvPicPr>
            <p:cNvPr id="77" name="Bilde 10">
              <a:extLst>
                <a:ext uri="{FF2B5EF4-FFF2-40B4-BE49-F238E27FC236}">
                  <a16:creationId xmlns:a16="http://schemas.microsoft.com/office/drawing/2014/main" id="{C87BAE5D-3112-41F4-8D19-AEA254B051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718" y="1945586"/>
              <a:ext cx="1362736" cy="547427"/>
            </a:xfrm>
            <a:prstGeom prst="rect">
              <a:avLst/>
            </a:prstGeom>
          </p:spPr>
        </p:pic>
        <p:pic>
          <p:nvPicPr>
            <p:cNvPr id="78" name="Bilde 10">
              <a:extLst>
                <a:ext uri="{FF2B5EF4-FFF2-40B4-BE49-F238E27FC236}">
                  <a16:creationId xmlns:a16="http://schemas.microsoft.com/office/drawing/2014/main" id="{D4EE0E95-2972-444E-9DDE-595644B2DC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2897453"/>
              <a:ext cx="1362736" cy="547427"/>
            </a:xfrm>
            <a:prstGeom prst="rect">
              <a:avLst/>
            </a:prstGeom>
          </p:spPr>
        </p:pic>
        <p:pic>
          <p:nvPicPr>
            <p:cNvPr id="79" name="Bilde 10">
              <a:extLst>
                <a:ext uri="{FF2B5EF4-FFF2-40B4-BE49-F238E27FC236}">
                  <a16:creationId xmlns:a16="http://schemas.microsoft.com/office/drawing/2014/main" id="{ADD3E375-57FC-4119-897B-596C7C27597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3827748"/>
              <a:ext cx="1362736" cy="547427"/>
            </a:xfrm>
            <a:prstGeom prst="rect">
              <a:avLst/>
            </a:prstGeom>
          </p:spPr>
        </p:pic>
        <p:pic>
          <p:nvPicPr>
            <p:cNvPr id="80" name="Bilde 10">
              <a:extLst>
                <a:ext uri="{FF2B5EF4-FFF2-40B4-BE49-F238E27FC236}">
                  <a16:creationId xmlns:a16="http://schemas.microsoft.com/office/drawing/2014/main" id="{D65049B2-F613-455B-AAC6-9CE7255DF9C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4758043"/>
              <a:ext cx="1362736" cy="547427"/>
            </a:xfrm>
            <a:prstGeom prst="rect">
              <a:avLst/>
            </a:prstGeom>
          </p:spPr>
        </p:pic>
        <p:pic>
          <p:nvPicPr>
            <p:cNvPr id="81" name="Bilde 10">
              <a:extLst>
                <a:ext uri="{FF2B5EF4-FFF2-40B4-BE49-F238E27FC236}">
                  <a16:creationId xmlns:a16="http://schemas.microsoft.com/office/drawing/2014/main" id="{0912CD38-9CB7-464B-BAA8-9AB92126B3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40" y="1185806"/>
              <a:ext cx="1362736" cy="547427"/>
            </a:xfrm>
            <a:prstGeom prst="rect">
              <a:avLst/>
            </a:prstGeom>
          </p:spPr>
        </p:pic>
        <p:pic>
          <p:nvPicPr>
            <p:cNvPr id="82" name="Bilde 10">
              <a:extLst>
                <a:ext uri="{FF2B5EF4-FFF2-40B4-BE49-F238E27FC236}">
                  <a16:creationId xmlns:a16="http://schemas.microsoft.com/office/drawing/2014/main" id="{1000C73A-D32F-42BD-9670-565CA01C5BA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53" y="5532231"/>
              <a:ext cx="1362736" cy="547427"/>
            </a:xfrm>
            <a:prstGeom prst="rect">
              <a:avLst/>
            </a:prstGeom>
          </p:spPr>
        </p:pic>
      </p:grpSp>
      <p:grpSp>
        <p:nvGrpSpPr>
          <p:cNvPr id="83" name="Group 82">
            <a:extLst>
              <a:ext uri="{FF2B5EF4-FFF2-40B4-BE49-F238E27FC236}">
                <a16:creationId xmlns:a16="http://schemas.microsoft.com/office/drawing/2014/main" id="{EAD5FBB1-25BC-4FF5-AABA-2DC2330E4C21}"/>
              </a:ext>
            </a:extLst>
          </p:cNvPr>
          <p:cNvGrpSpPr/>
          <p:nvPr/>
        </p:nvGrpSpPr>
        <p:grpSpPr>
          <a:xfrm>
            <a:off x="10755444" y="1297879"/>
            <a:ext cx="1383812" cy="4954003"/>
            <a:chOff x="10755444" y="1077714"/>
            <a:chExt cx="1383812" cy="4954003"/>
          </a:xfrm>
        </p:grpSpPr>
        <p:pic>
          <p:nvPicPr>
            <p:cNvPr id="84" name="Bilde 10">
              <a:extLst>
                <a:ext uri="{FF2B5EF4-FFF2-40B4-BE49-F238E27FC236}">
                  <a16:creationId xmlns:a16="http://schemas.microsoft.com/office/drawing/2014/main" id="{20D49E6F-FBFF-4188-AB8C-9182C90380C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76520" y="1895338"/>
              <a:ext cx="1362736" cy="547427"/>
            </a:xfrm>
            <a:prstGeom prst="rect">
              <a:avLst/>
            </a:prstGeom>
          </p:spPr>
        </p:pic>
        <p:pic>
          <p:nvPicPr>
            <p:cNvPr id="85" name="Bilde 10">
              <a:extLst>
                <a:ext uri="{FF2B5EF4-FFF2-40B4-BE49-F238E27FC236}">
                  <a16:creationId xmlns:a16="http://schemas.microsoft.com/office/drawing/2014/main" id="{866B1912-468D-45CD-A0E3-C81AF8FFA7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72115" y="2880456"/>
              <a:ext cx="1362736" cy="547427"/>
            </a:xfrm>
            <a:prstGeom prst="rect">
              <a:avLst/>
            </a:prstGeom>
          </p:spPr>
        </p:pic>
        <p:pic>
          <p:nvPicPr>
            <p:cNvPr id="86" name="Bilde 10">
              <a:extLst>
                <a:ext uri="{FF2B5EF4-FFF2-40B4-BE49-F238E27FC236}">
                  <a16:creationId xmlns:a16="http://schemas.microsoft.com/office/drawing/2014/main" id="{A695EF2F-6AA2-4CA5-A273-1E967E5250B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55444" y="3717032"/>
              <a:ext cx="1362736" cy="547427"/>
            </a:xfrm>
            <a:prstGeom prst="rect">
              <a:avLst/>
            </a:prstGeom>
          </p:spPr>
        </p:pic>
        <p:pic>
          <p:nvPicPr>
            <p:cNvPr id="87" name="Bilde 10">
              <a:extLst>
                <a:ext uri="{FF2B5EF4-FFF2-40B4-BE49-F238E27FC236}">
                  <a16:creationId xmlns:a16="http://schemas.microsoft.com/office/drawing/2014/main" id="{E787AA7A-F170-478E-B125-36F3390616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56075" y="4666666"/>
              <a:ext cx="1362736" cy="547427"/>
            </a:xfrm>
            <a:prstGeom prst="rect">
              <a:avLst/>
            </a:prstGeom>
          </p:spPr>
        </p:pic>
        <p:pic>
          <p:nvPicPr>
            <p:cNvPr id="88" name="Bilde 10">
              <a:extLst>
                <a:ext uri="{FF2B5EF4-FFF2-40B4-BE49-F238E27FC236}">
                  <a16:creationId xmlns:a16="http://schemas.microsoft.com/office/drawing/2014/main" id="{25F76AA6-D255-4690-BE9C-153823A2A3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74494" y="1077714"/>
              <a:ext cx="1362736" cy="547427"/>
            </a:xfrm>
            <a:prstGeom prst="rect">
              <a:avLst/>
            </a:prstGeom>
          </p:spPr>
        </p:pic>
        <p:pic>
          <p:nvPicPr>
            <p:cNvPr id="89" name="Bilde 10">
              <a:extLst>
                <a:ext uri="{FF2B5EF4-FFF2-40B4-BE49-F238E27FC236}">
                  <a16:creationId xmlns:a16="http://schemas.microsoft.com/office/drawing/2014/main" id="{CAEEFAE1-43C7-43F8-98DB-A36D6ABF006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0836" y="5484290"/>
              <a:ext cx="1362736" cy="547427"/>
            </a:xfrm>
            <a:prstGeom prst="rect">
              <a:avLst/>
            </a:prstGeom>
          </p:spPr>
        </p:pic>
      </p:grpSp>
      <p:sp>
        <p:nvSpPr>
          <p:cNvPr id="50" name="Rectangle 49">
            <a:extLst>
              <a:ext uri="{FF2B5EF4-FFF2-40B4-BE49-F238E27FC236}">
                <a16:creationId xmlns:a16="http://schemas.microsoft.com/office/drawing/2014/main" id="{69E33126-6936-47B1-AC9A-84F390DF59E0}"/>
              </a:ext>
            </a:extLst>
          </p:cNvPr>
          <p:cNvSpPr/>
          <p:nvPr/>
        </p:nvSpPr>
        <p:spPr>
          <a:xfrm>
            <a:off x="2826802" y="1791467"/>
            <a:ext cx="511745"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0</a:t>
            </a:r>
          </a:p>
        </p:txBody>
      </p:sp>
      <p:sp>
        <p:nvSpPr>
          <p:cNvPr id="51" name="Rectangle 50">
            <a:extLst>
              <a:ext uri="{FF2B5EF4-FFF2-40B4-BE49-F238E27FC236}">
                <a16:creationId xmlns:a16="http://schemas.microsoft.com/office/drawing/2014/main" id="{5C9BC98C-D586-447F-80E8-81F9BEB77B20}"/>
              </a:ext>
            </a:extLst>
          </p:cNvPr>
          <p:cNvSpPr/>
          <p:nvPr/>
        </p:nvSpPr>
        <p:spPr>
          <a:xfrm>
            <a:off x="2848528" y="2658404"/>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2</a:t>
            </a:r>
          </a:p>
        </p:txBody>
      </p:sp>
      <p:sp>
        <p:nvSpPr>
          <p:cNvPr id="96" name="Rectangle 95">
            <a:extLst>
              <a:ext uri="{FF2B5EF4-FFF2-40B4-BE49-F238E27FC236}">
                <a16:creationId xmlns:a16="http://schemas.microsoft.com/office/drawing/2014/main" id="{BD174601-7D38-4549-B3AD-2D1D0EC87036}"/>
              </a:ext>
            </a:extLst>
          </p:cNvPr>
          <p:cNvSpPr/>
          <p:nvPr/>
        </p:nvSpPr>
        <p:spPr>
          <a:xfrm>
            <a:off x="2848528" y="4390948"/>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6</a:t>
            </a:r>
          </a:p>
        </p:txBody>
      </p:sp>
      <p:sp>
        <p:nvSpPr>
          <p:cNvPr id="97" name="Rectangle 96">
            <a:extLst>
              <a:ext uri="{FF2B5EF4-FFF2-40B4-BE49-F238E27FC236}">
                <a16:creationId xmlns:a16="http://schemas.microsoft.com/office/drawing/2014/main" id="{D1B4BB59-3958-4B6E-A5A1-3966C543DE66}"/>
              </a:ext>
            </a:extLst>
          </p:cNvPr>
          <p:cNvSpPr/>
          <p:nvPr/>
        </p:nvSpPr>
        <p:spPr>
          <a:xfrm>
            <a:off x="2848528" y="3524676"/>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4</a:t>
            </a:r>
          </a:p>
        </p:txBody>
      </p:sp>
      <p:sp>
        <p:nvSpPr>
          <p:cNvPr id="98" name="Rectangle 97">
            <a:extLst>
              <a:ext uri="{FF2B5EF4-FFF2-40B4-BE49-F238E27FC236}">
                <a16:creationId xmlns:a16="http://schemas.microsoft.com/office/drawing/2014/main" id="{EED301C1-0924-4E19-976A-D4484E92592D}"/>
              </a:ext>
            </a:extLst>
          </p:cNvPr>
          <p:cNvSpPr/>
          <p:nvPr/>
        </p:nvSpPr>
        <p:spPr>
          <a:xfrm>
            <a:off x="2815781" y="5261045"/>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8</a:t>
            </a:r>
          </a:p>
        </p:txBody>
      </p:sp>
      <p:sp>
        <p:nvSpPr>
          <p:cNvPr id="99" name="Rectangle 98">
            <a:extLst>
              <a:ext uri="{FF2B5EF4-FFF2-40B4-BE49-F238E27FC236}">
                <a16:creationId xmlns:a16="http://schemas.microsoft.com/office/drawing/2014/main" id="{03CFCED4-879F-4FA9-993E-9E7BBAE40012}"/>
              </a:ext>
            </a:extLst>
          </p:cNvPr>
          <p:cNvSpPr/>
          <p:nvPr/>
        </p:nvSpPr>
        <p:spPr>
          <a:xfrm>
            <a:off x="4881530" y="1791467"/>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1</a:t>
            </a:r>
          </a:p>
        </p:txBody>
      </p:sp>
      <p:sp>
        <p:nvSpPr>
          <p:cNvPr id="100" name="Rectangle 99">
            <a:extLst>
              <a:ext uri="{FF2B5EF4-FFF2-40B4-BE49-F238E27FC236}">
                <a16:creationId xmlns:a16="http://schemas.microsoft.com/office/drawing/2014/main" id="{0FD97720-A3C1-41B6-9D7C-E1F996F43EF1}"/>
              </a:ext>
            </a:extLst>
          </p:cNvPr>
          <p:cNvSpPr/>
          <p:nvPr/>
        </p:nvSpPr>
        <p:spPr>
          <a:xfrm>
            <a:off x="4881530" y="2658404"/>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3</a:t>
            </a:r>
          </a:p>
        </p:txBody>
      </p:sp>
      <p:sp>
        <p:nvSpPr>
          <p:cNvPr id="101" name="Rectangle 100">
            <a:extLst>
              <a:ext uri="{FF2B5EF4-FFF2-40B4-BE49-F238E27FC236}">
                <a16:creationId xmlns:a16="http://schemas.microsoft.com/office/drawing/2014/main" id="{116654D6-E5A8-475F-A484-D8311ECAAB02}"/>
              </a:ext>
            </a:extLst>
          </p:cNvPr>
          <p:cNvSpPr/>
          <p:nvPr/>
        </p:nvSpPr>
        <p:spPr>
          <a:xfrm>
            <a:off x="4881530" y="4390948"/>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7</a:t>
            </a:r>
          </a:p>
        </p:txBody>
      </p:sp>
      <p:sp>
        <p:nvSpPr>
          <p:cNvPr id="102" name="Rectangle 101">
            <a:extLst>
              <a:ext uri="{FF2B5EF4-FFF2-40B4-BE49-F238E27FC236}">
                <a16:creationId xmlns:a16="http://schemas.microsoft.com/office/drawing/2014/main" id="{1FEA0C09-CF2A-4193-9627-406472555FE3}"/>
              </a:ext>
            </a:extLst>
          </p:cNvPr>
          <p:cNvSpPr/>
          <p:nvPr/>
        </p:nvSpPr>
        <p:spPr>
          <a:xfrm>
            <a:off x="4881530" y="3524676"/>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5</a:t>
            </a:r>
          </a:p>
        </p:txBody>
      </p:sp>
      <p:sp>
        <p:nvSpPr>
          <p:cNvPr id="103" name="Rectangle 102">
            <a:extLst>
              <a:ext uri="{FF2B5EF4-FFF2-40B4-BE49-F238E27FC236}">
                <a16:creationId xmlns:a16="http://schemas.microsoft.com/office/drawing/2014/main" id="{789CFE3F-3405-43C1-A077-5D473544E90D}"/>
              </a:ext>
            </a:extLst>
          </p:cNvPr>
          <p:cNvSpPr/>
          <p:nvPr/>
        </p:nvSpPr>
        <p:spPr>
          <a:xfrm>
            <a:off x="4848783" y="5261045"/>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9</a:t>
            </a:r>
          </a:p>
        </p:txBody>
      </p:sp>
      <p:sp>
        <p:nvSpPr>
          <p:cNvPr id="104" name="Rectangle 103">
            <a:extLst>
              <a:ext uri="{FF2B5EF4-FFF2-40B4-BE49-F238E27FC236}">
                <a16:creationId xmlns:a16="http://schemas.microsoft.com/office/drawing/2014/main" id="{50D53577-6140-4161-AD66-FF301CFD84C5}"/>
              </a:ext>
            </a:extLst>
          </p:cNvPr>
          <p:cNvSpPr/>
          <p:nvPr/>
        </p:nvSpPr>
        <p:spPr>
          <a:xfrm>
            <a:off x="1817951" y="1785488"/>
            <a:ext cx="1001676"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105" name="Rectangle 104">
            <a:extLst>
              <a:ext uri="{FF2B5EF4-FFF2-40B4-BE49-F238E27FC236}">
                <a16:creationId xmlns:a16="http://schemas.microsoft.com/office/drawing/2014/main" id="{F1D6B2DD-B00E-48BC-8FA3-65199EB3A12F}"/>
              </a:ext>
            </a:extLst>
          </p:cNvPr>
          <p:cNvSpPr/>
          <p:nvPr/>
        </p:nvSpPr>
        <p:spPr>
          <a:xfrm>
            <a:off x="1817951" y="2652425"/>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106" name="Rectangle 105">
            <a:extLst>
              <a:ext uri="{FF2B5EF4-FFF2-40B4-BE49-F238E27FC236}">
                <a16:creationId xmlns:a16="http://schemas.microsoft.com/office/drawing/2014/main" id="{C17674A4-54A5-400B-9B26-EC8A209BF250}"/>
              </a:ext>
            </a:extLst>
          </p:cNvPr>
          <p:cNvSpPr/>
          <p:nvPr/>
        </p:nvSpPr>
        <p:spPr>
          <a:xfrm>
            <a:off x="1817951" y="4384969"/>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107" name="Rectangle 106">
            <a:extLst>
              <a:ext uri="{FF2B5EF4-FFF2-40B4-BE49-F238E27FC236}">
                <a16:creationId xmlns:a16="http://schemas.microsoft.com/office/drawing/2014/main" id="{8E478C6C-A746-4C82-BF9D-192FB25375B0}"/>
              </a:ext>
            </a:extLst>
          </p:cNvPr>
          <p:cNvSpPr/>
          <p:nvPr/>
        </p:nvSpPr>
        <p:spPr>
          <a:xfrm>
            <a:off x="1817951" y="3518697"/>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108" name="Rectangle 107">
            <a:extLst>
              <a:ext uri="{FF2B5EF4-FFF2-40B4-BE49-F238E27FC236}">
                <a16:creationId xmlns:a16="http://schemas.microsoft.com/office/drawing/2014/main" id="{314A56CC-429F-4B1D-9FA1-93188DE0EC71}"/>
              </a:ext>
            </a:extLst>
          </p:cNvPr>
          <p:cNvSpPr/>
          <p:nvPr/>
        </p:nvSpPr>
        <p:spPr>
          <a:xfrm>
            <a:off x="1785204" y="5255066"/>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109" name="Rectangle 108">
            <a:extLst>
              <a:ext uri="{FF2B5EF4-FFF2-40B4-BE49-F238E27FC236}">
                <a16:creationId xmlns:a16="http://schemas.microsoft.com/office/drawing/2014/main" id="{003EE876-98F7-47F4-9ADC-F070B9FDC45E}"/>
              </a:ext>
            </a:extLst>
          </p:cNvPr>
          <p:cNvSpPr/>
          <p:nvPr/>
        </p:nvSpPr>
        <p:spPr>
          <a:xfrm>
            <a:off x="3850953" y="1785488"/>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110" name="Rectangle 109">
            <a:extLst>
              <a:ext uri="{FF2B5EF4-FFF2-40B4-BE49-F238E27FC236}">
                <a16:creationId xmlns:a16="http://schemas.microsoft.com/office/drawing/2014/main" id="{A27378EB-3B96-483D-A8C4-10DEA80B18F6}"/>
              </a:ext>
            </a:extLst>
          </p:cNvPr>
          <p:cNvSpPr/>
          <p:nvPr/>
        </p:nvSpPr>
        <p:spPr>
          <a:xfrm>
            <a:off x="3850953" y="2652425"/>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111" name="Rectangle 110">
            <a:extLst>
              <a:ext uri="{FF2B5EF4-FFF2-40B4-BE49-F238E27FC236}">
                <a16:creationId xmlns:a16="http://schemas.microsoft.com/office/drawing/2014/main" id="{3B843384-DE49-4E04-AA8F-A528E4E525B6}"/>
              </a:ext>
            </a:extLst>
          </p:cNvPr>
          <p:cNvSpPr/>
          <p:nvPr/>
        </p:nvSpPr>
        <p:spPr>
          <a:xfrm>
            <a:off x="3850953" y="4384969"/>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112" name="Rectangle 111">
            <a:extLst>
              <a:ext uri="{FF2B5EF4-FFF2-40B4-BE49-F238E27FC236}">
                <a16:creationId xmlns:a16="http://schemas.microsoft.com/office/drawing/2014/main" id="{4FAB2895-D8B0-44CD-A041-6267DA0993E8}"/>
              </a:ext>
            </a:extLst>
          </p:cNvPr>
          <p:cNvSpPr/>
          <p:nvPr/>
        </p:nvSpPr>
        <p:spPr>
          <a:xfrm>
            <a:off x="3850953" y="3518697"/>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113" name="Rectangle 112">
            <a:extLst>
              <a:ext uri="{FF2B5EF4-FFF2-40B4-BE49-F238E27FC236}">
                <a16:creationId xmlns:a16="http://schemas.microsoft.com/office/drawing/2014/main" id="{F777EC2F-4E00-437C-A714-C0C885BA291B}"/>
              </a:ext>
            </a:extLst>
          </p:cNvPr>
          <p:cNvSpPr/>
          <p:nvPr/>
        </p:nvSpPr>
        <p:spPr>
          <a:xfrm>
            <a:off x="3818206" y="5255066"/>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nvGrpSpPr>
          <p:cNvPr id="8" name="Group 7">
            <a:extLst>
              <a:ext uri="{FF2B5EF4-FFF2-40B4-BE49-F238E27FC236}">
                <a16:creationId xmlns:a16="http://schemas.microsoft.com/office/drawing/2014/main" id="{EE537E25-2B64-4741-8E27-7C00AE19379E}"/>
              </a:ext>
            </a:extLst>
          </p:cNvPr>
          <p:cNvGrpSpPr/>
          <p:nvPr/>
        </p:nvGrpSpPr>
        <p:grpSpPr>
          <a:xfrm>
            <a:off x="1780168" y="1786242"/>
            <a:ext cx="3619093" cy="4121850"/>
            <a:chOff x="1806293" y="1791467"/>
            <a:chExt cx="3619093" cy="4121850"/>
          </a:xfrm>
        </p:grpSpPr>
        <p:sp>
          <p:nvSpPr>
            <p:cNvPr id="54" name="Rectangle 53">
              <a:extLst>
                <a:ext uri="{FF2B5EF4-FFF2-40B4-BE49-F238E27FC236}">
                  <a16:creationId xmlns:a16="http://schemas.microsoft.com/office/drawing/2014/main" id="{3B9ADB6A-76E4-45A7-B6BF-8483E00646D8}"/>
                </a:ext>
              </a:extLst>
            </p:cNvPr>
            <p:cNvSpPr/>
            <p:nvPr/>
          </p:nvSpPr>
          <p:spPr>
            <a:xfrm>
              <a:off x="1842394" y="1791467"/>
              <a:ext cx="1520597"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55" name="Rectangle 54">
              <a:extLst>
                <a:ext uri="{FF2B5EF4-FFF2-40B4-BE49-F238E27FC236}">
                  <a16:creationId xmlns:a16="http://schemas.microsoft.com/office/drawing/2014/main" id="{644516DC-5E2B-4F1D-8C47-885D27DE333C}"/>
                </a:ext>
              </a:extLst>
            </p:cNvPr>
            <p:cNvSpPr/>
            <p:nvPr/>
          </p:nvSpPr>
          <p:spPr>
            <a:xfrm>
              <a:off x="1839040" y="2662604"/>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56" name="Rectangle 55">
              <a:extLst>
                <a:ext uri="{FF2B5EF4-FFF2-40B4-BE49-F238E27FC236}">
                  <a16:creationId xmlns:a16="http://schemas.microsoft.com/office/drawing/2014/main" id="{0608ED80-4A7B-4949-A1EF-602E3053D6A1}"/>
                </a:ext>
              </a:extLst>
            </p:cNvPr>
            <p:cNvSpPr/>
            <p:nvPr/>
          </p:nvSpPr>
          <p:spPr>
            <a:xfrm>
              <a:off x="1839040" y="4395148"/>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57" name="Rectangle 56">
              <a:extLst>
                <a:ext uri="{FF2B5EF4-FFF2-40B4-BE49-F238E27FC236}">
                  <a16:creationId xmlns:a16="http://schemas.microsoft.com/office/drawing/2014/main" id="{A38BB12A-E057-4724-9705-9D265CA8B3C4}"/>
                </a:ext>
              </a:extLst>
            </p:cNvPr>
            <p:cNvSpPr/>
            <p:nvPr/>
          </p:nvSpPr>
          <p:spPr>
            <a:xfrm>
              <a:off x="1839040" y="3528876"/>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58" name="Rectangle 57">
              <a:extLst>
                <a:ext uri="{FF2B5EF4-FFF2-40B4-BE49-F238E27FC236}">
                  <a16:creationId xmlns:a16="http://schemas.microsoft.com/office/drawing/2014/main" id="{B20BDF59-CD3E-4373-A3E8-504CBF9ADBF6}"/>
                </a:ext>
              </a:extLst>
            </p:cNvPr>
            <p:cNvSpPr/>
            <p:nvPr/>
          </p:nvSpPr>
          <p:spPr>
            <a:xfrm>
              <a:off x="1806293" y="5265245"/>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59" name="Rectangle 58">
              <a:extLst>
                <a:ext uri="{FF2B5EF4-FFF2-40B4-BE49-F238E27FC236}">
                  <a16:creationId xmlns:a16="http://schemas.microsoft.com/office/drawing/2014/main" id="{FE356FAE-3DAA-4B63-A415-0078DD5BCEEF}"/>
                </a:ext>
              </a:extLst>
            </p:cNvPr>
            <p:cNvSpPr/>
            <p:nvPr/>
          </p:nvSpPr>
          <p:spPr>
            <a:xfrm>
              <a:off x="3872042" y="1795667"/>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60" name="Rectangle 59">
              <a:extLst>
                <a:ext uri="{FF2B5EF4-FFF2-40B4-BE49-F238E27FC236}">
                  <a16:creationId xmlns:a16="http://schemas.microsoft.com/office/drawing/2014/main" id="{D0AC081D-BF4B-4152-8568-FF1BDBC7EFA4}"/>
                </a:ext>
              </a:extLst>
            </p:cNvPr>
            <p:cNvSpPr/>
            <p:nvPr/>
          </p:nvSpPr>
          <p:spPr>
            <a:xfrm>
              <a:off x="3872042" y="2662604"/>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61" name="Rectangle 60">
              <a:extLst>
                <a:ext uri="{FF2B5EF4-FFF2-40B4-BE49-F238E27FC236}">
                  <a16:creationId xmlns:a16="http://schemas.microsoft.com/office/drawing/2014/main" id="{FCF7F186-DB2E-41AA-8FF7-F16C59D32596}"/>
                </a:ext>
              </a:extLst>
            </p:cNvPr>
            <p:cNvSpPr/>
            <p:nvPr/>
          </p:nvSpPr>
          <p:spPr>
            <a:xfrm>
              <a:off x="3872042" y="4395148"/>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62" name="Rectangle 61">
              <a:extLst>
                <a:ext uri="{FF2B5EF4-FFF2-40B4-BE49-F238E27FC236}">
                  <a16:creationId xmlns:a16="http://schemas.microsoft.com/office/drawing/2014/main" id="{8D9A31DB-6DA9-44D7-B09A-E498190A025C}"/>
                </a:ext>
              </a:extLst>
            </p:cNvPr>
            <p:cNvSpPr/>
            <p:nvPr/>
          </p:nvSpPr>
          <p:spPr>
            <a:xfrm>
              <a:off x="3872042" y="3528876"/>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63" name="Rectangle 62">
              <a:extLst>
                <a:ext uri="{FF2B5EF4-FFF2-40B4-BE49-F238E27FC236}">
                  <a16:creationId xmlns:a16="http://schemas.microsoft.com/office/drawing/2014/main" id="{BEEA795C-77E3-4402-BA04-B5AA44EF6BFA}"/>
                </a:ext>
              </a:extLst>
            </p:cNvPr>
            <p:cNvSpPr/>
            <p:nvPr/>
          </p:nvSpPr>
          <p:spPr>
            <a:xfrm>
              <a:off x="3839295" y="5265245"/>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sp>
        <p:nvSpPr>
          <p:cNvPr id="145" name="Rectangle 144">
            <a:extLst>
              <a:ext uri="{FF2B5EF4-FFF2-40B4-BE49-F238E27FC236}">
                <a16:creationId xmlns:a16="http://schemas.microsoft.com/office/drawing/2014/main" id="{B1CC340A-1E00-44BF-836F-E345C9AE8A7D}"/>
              </a:ext>
            </a:extLst>
          </p:cNvPr>
          <p:cNvSpPr/>
          <p:nvPr/>
        </p:nvSpPr>
        <p:spPr>
          <a:xfrm>
            <a:off x="7609361" y="1781017"/>
            <a:ext cx="511745"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0</a:t>
            </a:r>
          </a:p>
        </p:txBody>
      </p:sp>
      <p:sp>
        <p:nvSpPr>
          <p:cNvPr id="146" name="Rectangle 145">
            <a:extLst>
              <a:ext uri="{FF2B5EF4-FFF2-40B4-BE49-F238E27FC236}">
                <a16:creationId xmlns:a16="http://schemas.microsoft.com/office/drawing/2014/main" id="{7D1C007C-30E3-4060-AAA4-337C3DBAC2E1}"/>
              </a:ext>
            </a:extLst>
          </p:cNvPr>
          <p:cNvSpPr/>
          <p:nvPr/>
        </p:nvSpPr>
        <p:spPr>
          <a:xfrm>
            <a:off x="7631087" y="2647954"/>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2</a:t>
            </a:r>
          </a:p>
        </p:txBody>
      </p:sp>
      <p:sp>
        <p:nvSpPr>
          <p:cNvPr id="147" name="Rectangle 146">
            <a:extLst>
              <a:ext uri="{FF2B5EF4-FFF2-40B4-BE49-F238E27FC236}">
                <a16:creationId xmlns:a16="http://schemas.microsoft.com/office/drawing/2014/main" id="{79E4DFBC-669C-459A-B8E1-D855D4EAEEC2}"/>
              </a:ext>
            </a:extLst>
          </p:cNvPr>
          <p:cNvSpPr/>
          <p:nvPr/>
        </p:nvSpPr>
        <p:spPr>
          <a:xfrm>
            <a:off x="7631087" y="4380498"/>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6</a:t>
            </a:r>
          </a:p>
        </p:txBody>
      </p:sp>
      <p:sp>
        <p:nvSpPr>
          <p:cNvPr id="148" name="Rectangle 147">
            <a:extLst>
              <a:ext uri="{FF2B5EF4-FFF2-40B4-BE49-F238E27FC236}">
                <a16:creationId xmlns:a16="http://schemas.microsoft.com/office/drawing/2014/main" id="{8D582631-3779-4C6A-A017-27040A3076BD}"/>
              </a:ext>
            </a:extLst>
          </p:cNvPr>
          <p:cNvSpPr/>
          <p:nvPr/>
        </p:nvSpPr>
        <p:spPr>
          <a:xfrm>
            <a:off x="7631087" y="3514226"/>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4</a:t>
            </a:r>
          </a:p>
        </p:txBody>
      </p:sp>
      <p:sp>
        <p:nvSpPr>
          <p:cNvPr id="149" name="Rectangle 148">
            <a:extLst>
              <a:ext uri="{FF2B5EF4-FFF2-40B4-BE49-F238E27FC236}">
                <a16:creationId xmlns:a16="http://schemas.microsoft.com/office/drawing/2014/main" id="{FD13CF68-0054-4EA3-818C-4927AE646D61}"/>
              </a:ext>
            </a:extLst>
          </p:cNvPr>
          <p:cNvSpPr/>
          <p:nvPr/>
        </p:nvSpPr>
        <p:spPr>
          <a:xfrm>
            <a:off x="7598340" y="5250595"/>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8</a:t>
            </a:r>
          </a:p>
        </p:txBody>
      </p:sp>
      <p:sp>
        <p:nvSpPr>
          <p:cNvPr id="150" name="Rectangle 149">
            <a:extLst>
              <a:ext uri="{FF2B5EF4-FFF2-40B4-BE49-F238E27FC236}">
                <a16:creationId xmlns:a16="http://schemas.microsoft.com/office/drawing/2014/main" id="{B9013D42-E5F8-4E39-9895-18711C7104F5}"/>
              </a:ext>
            </a:extLst>
          </p:cNvPr>
          <p:cNvSpPr/>
          <p:nvPr/>
        </p:nvSpPr>
        <p:spPr>
          <a:xfrm>
            <a:off x="9664089" y="1781017"/>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1</a:t>
            </a:r>
          </a:p>
        </p:txBody>
      </p:sp>
      <p:sp>
        <p:nvSpPr>
          <p:cNvPr id="151" name="Rectangle 150">
            <a:extLst>
              <a:ext uri="{FF2B5EF4-FFF2-40B4-BE49-F238E27FC236}">
                <a16:creationId xmlns:a16="http://schemas.microsoft.com/office/drawing/2014/main" id="{972E847A-7BE6-4FBA-9CD7-4031A88A55AD}"/>
              </a:ext>
            </a:extLst>
          </p:cNvPr>
          <p:cNvSpPr/>
          <p:nvPr/>
        </p:nvSpPr>
        <p:spPr>
          <a:xfrm>
            <a:off x="9664089" y="2647954"/>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3</a:t>
            </a:r>
          </a:p>
        </p:txBody>
      </p:sp>
      <p:sp>
        <p:nvSpPr>
          <p:cNvPr id="152" name="Rectangle 151">
            <a:extLst>
              <a:ext uri="{FF2B5EF4-FFF2-40B4-BE49-F238E27FC236}">
                <a16:creationId xmlns:a16="http://schemas.microsoft.com/office/drawing/2014/main" id="{37629604-7D81-4CEF-AC8D-D855BCA53A01}"/>
              </a:ext>
            </a:extLst>
          </p:cNvPr>
          <p:cNvSpPr/>
          <p:nvPr/>
        </p:nvSpPr>
        <p:spPr>
          <a:xfrm>
            <a:off x="9664089" y="4380498"/>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7</a:t>
            </a:r>
          </a:p>
        </p:txBody>
      </p:sp>
      <p:sp>
        <p:nvSpPr>
          <p:cNvPr id="153" name="Rectangle 152">
            <a:extLst>
              <a:ext uri="{FF2B5EF4-FFF2-40B4-BE49-F238E27FC236}">
                <a16:creationId xmlns:a16="http://schemas.microsoft.com/office/drawing/2014/main" id="{1D305523-207E-4C1F-87B1-42A8219760C0}"/>
              </a:ext>
            </a:extLst>
          </p:cNvPr>
          <p:cNvSpPr/>
          <p:nvPr/>
        </p:nvSpPr>
        <p:spPr>
          <a:xfrm>
            <a:off x="9664089" y="3514226"/>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5</a:t>
            </a:r>
          </a:p>
        </p:txBody>
      </p:sp>
      <p:sp>
        <p:nvSpPr>
          <p:cNvPr id="154" name="Rectangle 153">
            <a:extLst>
              <a:ext uri="{FF2B5EF4-FFF2-40B4-BE49-F238E27FC236}">
                <a16:creationId xmlns:a16="http://schemas.microsoft.com/office/drawing/2014/main" id="{6AAAD000-F893-4875-9FA7-AEA38538E783}"/>
              </a:ext>
            </a:extLst>
          </p:cNvPr>
          <p:cNvSpPr/>
          <p:nvPr/>
        </p:nvSpPr>
        <p:spPr>
          <a:xfrm>
            <a:off x="9631342" y="5250595"/>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9</a:t>
            </a:r>
          </a:p>
        </p:txBody>
      </p:sp>
      <p:sp>
        <p:nvSpPr>
          <p:cNvPr id="155" name="Rectangle 154">
            <a:extLst>
              <a:ext uri="{FF2B5EF4-FFF2-40B4-BE49-F238E27FC236}">
                <a16:creationId xmlns:a16="http://schemas.microsoft.com/office/drawing/2014/main" id="{F37FA0B3-2E7B-4A53-A2AA-B0D0E2B0F710}"/>
              </a:ext>
            </a:extLst>
          </p:cNvPr>
          <p:cNvSpPr/>
          <p:nvPr/>
        </p:nvSpPr>
        <p:spPr>
          <a:xfrm>
            <a:off x="6600510" y="1775038"/>
            <a:ext cx="1001676"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156" name="Rectangle 155">
            <a:extLst>
              <a:ext uri="{FF2B5EF4-FFF2-40B4-BE49-F238E27FC236}">
                <a16:creationId xmlns:a16="http://schemas.microsoft.com/office/drawing/2014/main" id="{177ED75E-1CFD-45B5-9DCA-30D1D618B9EA}"/>
              </a:ext>
            </a:extLst>
          </p:cNvPr>
          <p:cNvSpPr/>
          <p:nvPr/>
        </p:nvSpPr>
        <p:spPr>
          <a:xfrm>
            <a:off x="6600510" y="2641975"/>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157" name="Rectangle 156">
            <a:extLst>
              <a:ext uri="{FF2B5EF4-FFF2-40B4-BE49-F238E27FC236}">
                <a16:creationId xmlns:a16="http://schemas.microsoft.com/office/drawing/2014/main" id="{F2F847DE-6DA3-48CD-A38B-D0642416896B}"/>
              </a:ext>
            </a:extLst>
          </p:cNvPr>
          <p:cNvSpPr/>
          <p:nvPr/>
        </p:nvSpPr>
        <p:spPr>
          <a:xfrm>
            <a:off x="6600510" y="4374519"/>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158" name="Rectangle 157">
            <a:extLst>
              <a:ext uri="{FF2B5EF4-FFF2-40B4-BE49-F238E27FC236}">
                <a16:creationId xmlns:a16="http://schemas.microsoft.com/office/drawing/2014/main" id="{BAA533DB-39F9-4348-8319-FEEE8E918B7E}"/>
              </a:ext>
            </a:extLst>
          </p:cNvPr>
          <p:cNvSpPr/>
          <p:nvPr/>
        </p:nvSpPr>
        <p:spPr>
          <a:xfrm>
            <a:off x="6600510" y="3508247"/>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159" name="Rectangle 158">
            <a:extLst>
              <a:ext uri="{FF2B5EF4-FFF2-40B4-BE49-F238E27FC236}">
                <a16:creationId xmlns:a16="http://schemas.microsoft.com/office/drawing/2014/main" id="{EEE14BF9-8CF6-4698-8493-BB289139B7B4}"/>
              </a:ext>
            </a:extLst>
          </p:cNvPr>
          <p:cNvSpPr/>
          <p:nvPr/>
        </p:nvSpPr>
        <p:spPr>
          <a:xfrm>
            <a:off x="6567763" y="5244616"/>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160" name="Rectangle 159">
            <a:extLst>
              <a:ext uri="{FF2B5EF4-FFF2-40B4-BE49-F238E27FC236}">
                <a16:creationId xmlns:a16="http://schemas.microsoft.com/office/drawing/2014/main" id="{15AAC54B-A923-4C07-8620-40A764DEC9F5}"/>
              </a:ext>
            </a:extLst>
          </p:cNvPr>
          <p:cNvSpPr/>
          <p:nvPr/>
        </p:nvSpPr>
        <p:spPr>
          <a:xfrm>
            <a:off x="8633512" y="1775038"/>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161" name="Rectangle 160">
            <a:extLst>
              <a:ext uri="{FF2B5EF4-FFF2-40B4-BE49-F238E27FC236}">
                <a16:creationId xmlns:a16="http://schemas.microsoft.com/office/drawing/2014/main" id="{3847B81A-D065-44B0-93E8-480C1791E357}"/>
              </a:ext>
            </a:extLst>
          </p:cNvPr>
          <p:cNvSpPr/>
          <p:nvPr/>
        </p:nvSpPr>
        <p:spPr>
          <a:xfrm>
            <a:off x="8633512" y="2641975"/>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162" name="Rectangle 161">
            <a:extLst>
              <a:ext uri="{FF2B5EF4-FFF2-40B4-BE49-F238E27FC236}">
                <a16:creationId xmlns:a16="http://schemas.microsoft.com/office/drawing/2014/main" id="{5C68EE0E-325E-40E1-918F-9307CA1487E6}"/>
              </a:ext>
            </a:extLst>
          </p:cNvPr>
          <p:cNvSpPr/>
          <p:nvPr/>
        </p:nvSpPr>
        <p:spPr>
          <a:xfrm>
            <a:off x="8633512" y="4374519"/>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163" name="Rectangle 162">
            <a:extLst>
              <a:ext uri="{FF2B5EF4-FFF2-40B4-BE49-F238E27FC236}">
                <a16:creationId xmlns:a16="http://schemas.microsoft.com/office/drawing/2014/main" id="{E5C0B58F-FC42-4303-B0BD-C09450D930DE}"/>
              </a:ext>
            </a:extLst>
          </p:cNvPr>
          <p:cNvSpPr/>
          <p:nvPr/>
        </p:nvSpPr>
        <p:spPr>
          <a:xfrm>
            <a:off x="8633512" y="3508247"/>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164" name="Rectangle 163">
            <a:extLst>
              <a:ext uri="{FF2B5EF4-FFF2-40B4-BE49-F238E27FC236}">
                <a16:creationId xmlns:a16="http://schemas.microsoft.com/office/drawing/2014/main" id="{878AD0D6-484B-4767-A639-09925D162484}"/>
              </a:ext>
            </a:extLst>
          </p:cNvPr>
          <p:cNvSpPr/>
          <p:nvPr/>
        </p:nvSpPr>
        <p:spPr>
          <a:xfrm>
            <a:off x="8600765" y="5244616"/>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nvGrpSpPr>
          <p:cNvPr id="165" name="Group 164">
            <a:extLst>
              <a:ext uri="{FF2B5EF4-FFF2-40B4-BE49-F238E27FC236}">
                <a16:creationId xmlns:a16="http://schemas.microsoft.com/office/drawing/2014/main" id="{AD105AA6-A959-41E1-8359-5C2492127809}"/>
              </a:ext>
            </a:extLst>
          </p:cNvPr>
          <p:cNvGrpSpPr/>
          <p:nvPr/>
        </p:nvGrpSpPr>
        <p:grpSpPr>
          <a:xfrm>
            <a:off x="6562727" y="1775792"/>
            <a:ext cx="3619093" cy="4121850"/>
            <a:chOff x="1806293" y="1791467"/>
            <a:chExt cx="3619093" cy="4121850"/>
          </a:xfrm>
        </p:grpSpPr>
        <p:sp>
          <p:nvSpPr>
            <p:cNvPr id="166" name="Rectangle 165">
              <a:extLst>
                <a:ext uri="{FF2B5EF4-FFF2-40B4-BE49-F238E27FC236}">
                  <a16:creationId xmlns:a16="http://schemas.microsoft.com/office/drawing/2014/main" id="{822826B1-6D63-4DFB-B69F-1364C62050F0}"/>
                </a:ext>
              </a:extLst>
            </p:cNvPr>
            <p:cNvSpPr/>
            <p:nvPr/>
          </p:nvSpPr>
          <p:spPr>
            <a:xfrm>
              <a:off x="1842394" y="1791467"/>
              <a:ext cx="1520597"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167" name="Rectangle 166">
              <a:extLst>
                <a:ext uri="{FF2B5EF4-FFF2-40B4-BE49-F238E27FC236}">
                  <a16:creationId xmlns:a16="http://schemas.microsoft.com/office/drawing/2014/main" id="{FA34403C-19F1-47D0-8214-073E9B7218F3}"/>
                </a:ext>
              </a:extLst>
            </p:cNvPr>
            <p:cNvSpPr/>
            <p:nvPr/>
          </p:nvSpPr>
          <p:spPr>
            <a:xfrm>
              <a:off x="1839040" y="2662604"/>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168" name="Rectangle 167">
              <a:extLst>
                <a:ext uri="{FF2B5EF4-FFF2-40B4-BE49-F238E27FC236}">
                  <a16:creationId xmlns:a16="http://schemas.microsoft.com/office/drawing/2014/main" id="{E72C5C08-0645-4F25-A72A-D7746EC70B46}"/>
                </a:ext>
              </a:extLst>
            </p:cNvPr>
            <p:cNvSpPr/>
            <p:nvPr/>
          </p:nvSpPr>
          <p:spPr>
            <a:xfrm>
              <a:off x="1839040" y="4395148"/>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169" name="Rectangle 168">
              <a:extLst>
                <a:ext uri="{FF2B5EF4-FFF2-40B4-BE49-F238E27FC236}">
                  <a16:creationId xmlns:a16="http://schemas.microsoft.com/office/drawing/2014/main" id="{50A9EDE1-4AF1-40B5-A146-0CC851A60FF8}"/>
                </a:ext>
              </a:extLst>
            </p:cNvPr>
            <p:cNvSpPr/>
            <p:nvPr/>
          </p:nvSpPr>
          <p:spPr>
            <a:xfrm>
              <a:off x="1839040" y="3528876"/>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170" name="Rectangle 169">
              <a:extLst>
                <a:ext uri="{FF2B5EF4-FFF2-40B4-BE49-F238E27FC236}">
                  <a16:creationId xmlns:a16="http://schemas.microsoft.com/office/drawing/2014/main" id="{10FF88DA-E5D8-4A17-9003-896894842917}"/>
                </a:ext>
              </a:extLst>
            </p:cNvPr>
            <p:cNvSpPr/>
            <p:nvPr/>
          </p:nvSpPr>
          <p:spPr>
            <a:xfrm>
              <a:off x="1806293" y="5265245"/>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171" name="Rectangle 170">
              <a:extLst>
                <a:ext uri="{FF2B5EF4-FFF2-40B4-BE49-F238E27FC236}">
                  <a16:creationId xmlns:a16="http://schemas.microsoft.com/office/drawing/2014/main" id="{7D3FA58E-E6C9-40A9-B71E-70524AC7A3B0}"/>
                </a:ext>
              </a:extLst>
            </p:cNvPr>
            <p:cNvSpPr/>
            <p:nvPr/>
          </p:nvSpPr>
          <p:spPr>
            <a:xfrm>
              <a:off x="3872042" y="1795667"/>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172" name="Rectangle 171">
              <a:extLst>
                <a:ext uri="{FF2B5EF4-FFF2-40B4-BE49-F238E27FC236}">
                  <a16:creationId xmlns:a16="http://schemas.microsoft.com/office/drawing/2014/main" id="{DBA47F4A-EA58-4356-83A7-667CF4E4F6D2}"/>
                </a:ext>
              </a:extLst>
            </p:cNvPr>
            <p:cNvSpPr/>
            <p:nvPr/>
          </p:nvSpPr>
          <p:spPr>
            <a:xfrm>
              <a:off x="3872042" y="2662604"/>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173" name="Rectangle 172">
              <a:extLst>
                <a:ext uri="{FF2B5EF4-FFF2-40B4-BE49-F238E27FC236}">
                  <a16:creationId xmlns:a16="http://schemas.microsoft.com/office/drawing/2014/main" id="{C3CDD5DB-8239-4AA3-B686-D63CA819D676}"/>
                </a:ext>
              </a:extLst>
            </p:cNvPr>
            <p:cNvSpPr/>
            <p:nvPr/>
          </p:nvSpPr>
          <p:spPr>
            <a:xfrm>
              <a:off x="3872042" y="4395148"/>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174" name="Rectangle 173">
              <a:extLst>
                <a:ext uri="{FF2B5EF4-FFF2-40B4-BE49-F238E27FC236}">
                  <a16:creationId xmlns:a16="http://schemas.microsoft.com/office/drawing/2014/main" id="{1613F1A5-A5C8-420E-8929-747643B95E5F}"/>
                </a:ext>
              </a:extLst>
            </p:cNvPr>
            <p:cNvSpPr/>
            <p:nvPr/>
          </p:nvSpPr>
          <p:spPr>
            <a:xfrm>
              <a:off x="3872042" y="3528876"/>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175" name="Rectangle 174">
              <a:extLst>
                <a:ext uri="{FF2B5EF4-FFF2-40B4-BE49-F238E27FC236}">
                  <a16:creationId xmlns:a16="http://schemas.microsoft.com/office/drawing/2014/main" id="{523CFDEB-FD43-4EEB-B87B-D7A537C5A815}"/>
                </a:ext>
              </a:extLst>
            </p:cNvPr>
            <p:cNvSpPr/>
            <p:nvPr/>
          </p:nvSpPr>
          <p:spPr>
            <a:xfrm>
              <a:off x="3839295" y="5265245"/>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grpSp>
        <p:nvGrpSpPr>
          <p:cNvPr id="176" name="Group 175">
            <a:extLst>
              <a:ext uri="{FF2B5EF4-FFF2-40B4-BE49-F238E27FC236}">
                <a16:creationId xmlns:a16="http://schemas.microsoft.com/office/drawing/2014/main" id="{2FD4586F-FE59-47DE-AB83-398BA18B195F}"/>
              </a:ext>
            </a:extLst>
          </p:cNvPr>
          <p:cNvGrpSpPr/>
          <p:nvPr/>
        </p:nvGrpSpPr>
        <p:grpSpPr>
          <a:xfrm>
            <a:off x="73189" y="1509165"/>
            <a:ext cx="5650192" cy="4622398"/>
            <a:chOff x="2318016" y="1340768"/>
            <a:chExt cx="5650192" cy="4622398"/>
          </a:xfrm>
        </p:grpSpPr>
        <p:sp>
          <p:nvSpPr>
            <p:cNvPr id="177" name="Rectangle: Rounded Corners 176">
              <a:extLst>
                <a:ext uri="{FF2B5EF4-FFF2-40B4-BE49-F238E27FC236}">
                  <a16:creationId xmlns:a16="http://schemas.microsoft.com/office/drawing/2014/main" id="{D069D62E-CF74-48C5-B71A-92385701F306}"/>
                </a:ext>
              </a:extLst>
            </p:cNvPr>
            <p:cNvSpPr/>
            <p:nvPr/>
          </p:nvSpPr>
          <p:spPr>
            <a:xfrm>
              <a:off x="3719736" y="1340768"/>
              <a:ext cx="4248472" cy="4622398"/>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Speech Bubble: Rectangle 177">
              <a:extLst>
                <a:ext uri="{FF2B5EF4-FFF2-40B4-BE49-F238E27FC236}">
                  <a16:creationId xmlns:a16="http://schemas.microsoft.com/office/drawing/2014/main" id="{60875A74-D4EE-4244-98AA-013F4A145E37}"/>
                </a:ext>
              </a:extLst>
            </p:cNvPr>
            <p:cNvSpPr/>
            <p:nvPr/>
          </p:nvSpPr>
          <p:spPr>
            <a:xfrm>
              <a:off x="2318016" y="4203574"/>
              <a:ext cx="2100300" cy="1231591"/>
            </a:xfrm>
            <a:prstGeom prst="wedgeRectCallout">
              <a:avLst>
                <a:gd name="adj1" fmla="val 26910"/>
                <a:gd name="adj2" fmla="val -9393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1 (Transcoding)</a:t>
              </a:r>
            </a:p>
            <a:p>
              <a:pPr algn="ctr"/>
              <a:r>
                <a:rPr lang="en-GB" dirty="0">
                  <a:solidFill>
                    <a:schemeClr val="tx1"/>
                  </a:solidFill>
                </a:rPr>
                <a:t>10 vCPUs</a:t>
              </a:r>
            </a:p>
            <a:p>
              <a:pPr algn="ctr"/>
              <a:r>
                <a:rPr lang="en-GB" b="1" dirty="0">
                  <a:solidFill>
                    <a:schemeClr val="tx1"/>
                  </a:solidFill>
                </a:rPr>
                <a:t>No NUMA Affinity</a:t>
              </a:r>
            </a:p>
          </p:txBody>
        </p:sp>
      </p:grpSp>
      <p:grpSp>
        <p:nvGrpSpPr>
          <p:cNvPr id="180" name="Group 179">
            <a:extLst>
              <a:ext uri="{FF2B5EF4-FFF2-40B4-BE49-F238E27FC236}">
                <a16:creationId xmlns:a16="http://schemas.microsoft.com/office/drawing/2014/main" id="{6C61EB11-C403-41AB-AC93-142384910C9B}"/>
              </a:ext>
            </a:extLst>
          </p:cNvPr>
          <p:cNvGrpSpPr/>
          <p:nvPr/>
        </p:nvGrpSpPr>
        <p:grpSpPr>
          <a:xfrm>
            <a:off x="6247481" y="1509165"/>
            <a:ext cx="5897190" cy="4622398"/>
            <a:chOff x="3719736" y="1340768"/>
            <a:chExt cx="5897190" cy="4622398"/>
          </a:xfrm>
        </p:grpSpPr>
        <p:sp>
          <p:nvSpPr>
            <p:cNvPr id="181" name="Rectangle: Rounded Corners 180">
              <a:extLst>
                <a:ext uri="{FF2B5EF4-FFF2-40B4-BE49-F238E27FC236}">
                  <a16:creationId xmlns:a16="http://schemas.microsoft.com/office/drawing/2014/main" id="{E6B6C75F-0627-4CD3-8015-603EB085262D}"/>
                </a:ext>
              </a:extLst>
            </p:cNvPr>
            <p:cNvSpPr/>
            <p:nvPr/>
          </p:nvSpPr>
          <p:spPr>
            <a:xfrm>
              <a:off x="3719736" y="1340768"/>
              <a:ext cx="4248472" cy="4622398"/>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Speech Bubble: Rectangle 181">
              <a:extLst>
                <a:ext uri="{FF2B5EF4-FFF2-40B4-BE49-F238E27FC236}">
                  <a16:creationId xmlns:a16="http://schemas.microsoft.com/office/drawing/2014/main" id="{B87EB73F-93DE-49DA-B01E-D0F4A9FE1EB9}"/>
                </a:ext>
              </a:extLst>
            </p:cNvPr>
            <p:cNvSpPr/>
            <p:nvPr/>
          </p:nvSpPr>
          <p:spPr>
            <a:xfrm>
              <a:off x="7469695" y="4261589"/>
              <a:ext cx="2147231" cy="1231723"/>
            </a:xfrm>
            <a:prstGeom prst="wedgeRectCallout">
              <a:avLst>
                <a:gd name="adj1" fmla="val -33115"/>
                <a:gd name="adj2" fmla="val -9938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2 (Transcoding)</a:t>
              </a:r>
            </a:p>
            <a:p>
              <a:pPr algn="ctr"/>
              <a:r>
                <a:rPr lang="en-GB" dirty="0">
                  <a:solidFill>
                    <a:schemeClr val="tx1"/>
                  </a:solidFill>
                </a:rPr>
                <a:t>10 vCPUs</a:t>
              </a:r>
            </a:p>
            <a:p>
              <a:pPr algn="ctr"/>
              <a:r>
                <a:rPr lang="en-GB" b="1" dirty="0">
                  <a:solidFill>
                    <a:schemeClr val="tx1"/>
                  </a:solidFill>
                </a:rPr>
                <a:t>No NUMA Affinity</a:t>
              </a:r>
            </a:p>
          </p:txBody>
        </p:sp>
      </p:grpSp>
      <p:sp>
        <p:nvSpPr>
          <p:cNvPr id="2" name="Slide Number Placeholder 1">
            <a:extLst>
              <a:ext uri="{FF2B5EF4-FFF2-40B4-BE49-F238E27FC236}">
                <a16:creationId xmlns:a16="http://schemas.microsoft.com/office/drawing/2014/main" id="{B50F098C-D702-4308-9153-82DE014973CB}"/>
              </a:ext>
            </a:extLst>
          </p:cNvPr>
          <p:cNvSpPr>
            <a:spLocks noGrp="1"/>
          </p:cNvSpPr>
          <p:nvPr>
            <p:ph type="sldNum" sz="quarter" idx="12"/>
          </p:nvPr>
        </p:nvSpPr>
        <p:spPr/>
        <p:txBody>
          <a:bodyPr/>
          <a:lstStyle/>
          <a:p>
            <a:fld id="{AF82C51F-475B-4DE1-B4BE-74973CDCE049}" type="slidenum">
              <a:rPr lang="en-GB" noProof="0" smtClean="0"/>
              <a:pPr/>
              <a:t>26</a:t>
            </a:fld>
            <a:endParaRPr lang="en-GB" noProof="0"/>
          </a:p>
        </p:txBody>
      </p:sp>
      <p:cxnSp>
        <p:nvCxnSpPr>
          <p:cNvPr id="6" name="Straight Connector 5">
            <a:extLst>
              <a:ext uri="{FF2B5EF4-FFF2-40B4-BE49-F238E27FC236}">
                <a16:creationId xmlns:a16="http://schemas.microsoft.com/office/drawing/2014/main" id="{54445674-B837-49F3-B13D-31D1C5666FBD}"/>
              </a:ext>
            </a:extLst>
          </p:cNvPr>
          <p:cNvCxnSpPr>
            <a:cxnSpLocks/>
          </p:cNvCxnSpPr>
          <p:nvPr/>
        </p:nvCxnSpPr>
        <p:spPr>
          <a:xfrm>
            <a:off x="5896754" y="3843707"/>
            <a:ext cx="210896"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1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500"/>
                                        <p:tgtEl>
                                          <p:spTgt spid="1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0"/>
                                        </p:tgtEl>
                                        <p:attrNameLst>
                                          <p:attrName>style.visibility</p:attrName>
                                        </p:attrNameLst>
                                      </p:cBhvr>
                                      <p:to>
                                        <p:strVal val="visible"/>
                                      </p:to>
                                    </p:set>
                                    <p:animEffect transition="in" filter="fade">
                                      <p:cBhvr>
                                        <p:cTn id="11"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0F368374-1795-4A37-AEB2-C8212E6D333D}"/>
              </a:ext>
            </a:extLst>
          </p:cNvPr>
          <p:cNvGrpSpPr/>
          <p:nvPr/>
        </p:nvGrpSpPr>
        <p:grpSpPr>
          <a:xfrm>
            <a:off x="36427" y="847439"/>
            <a:ext cx="5916095" cy="5601217"/>
            <a:chOff x="4497" y="636095"/>
            <a:chExt cx="5916095" cy="5601217"/>
          </a:xfrm>
        </p:grpSpPr>
        <p:sp>
          <p:nvSpPr>
            <p:cNvPr id="91" name="Rectangle 90">
              <a:extLst>
                <a:ext uri="{FF2B5EF4-FFF2-40B4-BE49-F238E27FC236}">
                  <a16:creationId xmlns:a16="http://schemas.microsoft.com/office/drawing/2014/main" id="{41CE3DDF-E564-45AC-BB0B-B65D7F63C545}"/>
                </a:ext>
              </a:extLst>
            </p:cNvPr>
            <p:cNvSpPr/>
            <p:nvPr/>
          </p:nvSpPr>
          <p:spPr>
            <a:xfrm>
              <a:off x="4497" y="980728"/>
              <a:ext cx="5916095" cy="525658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TextBox 91">
              <a:extLst>
                <a:ext uri="{FF2B5EF4-FFF2-40B4-BE49-F238E27FC236}">
                  <a16:creationId xmlns:a16="http://schemas.microsoft.com/office/drawing/2014/main" id="{5B803BB2-C063-47AC-9877-61842BC1FD31}"/>
                </a:ext>
              </a:extLst>
            </p:cNvPr>
            <p:cNvSpPr txBox="1"/>
            <p:nvPr/>
          </p:nvSpPr>
          <p:spPr>
            <a:xfrm>
              <a:off x="2189946" y="636095"/>
              <a:ext cx="1339113" cy="369332"/>
            </a:xfrm>
            <a:prstGeom prst="rect">
              <a:avLst/>
            </a:prstGeom>
            <a:noFill/>
          </p:spPr>
          <p:txBody>
            <a:bodyPr wrap="square" rtlCol="0">
              <a:spAutoFit/>
            </a:bodyPr>
            <a:lstStyle/>
            <a:p>
              <a:pPr algn="l"/>
              <a:r>
                <a:rPr lang="en-GB" noProof="0" dirty="0"/>
                <a:t>NUMA 0</a:t>
              </a:r>
            </a:p>
          </p:txBody>
        </p:sp>
      </p:grpSp>
      <p:grpSp>
        <p:nvGrpSpPr>
          <p:cNvPr id="93" name="Group 92">
            <a:extLst>
              <a:ext uri="{FF2B5EF4-FFF2-40B4-BE49-F238E27FC236}">
                <a16:creationId xmlns:a16="http://schemas.microsoft.com/office/drawing/2014/main" id="{647FCB04-59C3-4686-8D88-4DB31399A4E7}"/>
              </a:ext>
            </a:extLst>
          </p:cNvPr>
          <p:cNvGrpSpPr/>
          <p:nvPr/>
        </p:nvGrpSpPr>
        <p:grpSpPr>
          <a:xfrm>
            <a:off x="6068110" y="847439"/>
            <a:ext cx="6078322" cy="5601217"/>
            <a:chOff x="6060934" y="636095"/>
            <a:chExt cx="6078322" cy="5601217"/>
          </a:xfrm>
        </p:grpSpPr>
        <p:sp>
          <p:nvSpPr>
            <p:cNvPr id="94" name="Rectangle 93">
              <a:extLst>
                <a:ext uri="{FF2B5EF4-FFF2-40B4-BE49-F238E27FC236}">
                  <a16:creationId xmlns:a16="http://schemas.microsoft.com/office/drawing/2014/main" id="{8AEA9EEB-1FA3-45F5-8955-32616ED0B48B}"/>
                </a:ext>
              </a:extLst>
            </p:cNvPr>
            <p:cNvSpPr/>
            <p:nvPr/>
          </p:nvSpPr>
          <p:spPr>
            <a:xfrm>
              <a:off x="6060934" y="980728"/>
              <a:ext cx="6078322" cy="525658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Box 94">
              <a:extLst>
                <a:ext uri="{FF2B5EF4-FFF2-40B4-BE49-F238E27FC236}">
                  <a16:creationId xmlns:a16="http://schemas.microsoft.com/office/drawing/2014/main" id="{7C5FB9D4-7807-438F-A3C5-5A52B8B4992C}"/>
                </a:ext>
              </a:extLst>
            </p:cNvPr>
            <p:cNvSpPr txBox="1"/>
            <p:nvPr/>
          </p:nvSpPr>
          <p:spPr>
            <a:xfrm>
              <a:off x="8035304" y="636095"/>
              <a:ext cx="1104518" cy="369332"/>
            </a:xfrm>
            <a:prstGeom prst="rect">
              <a:avLst/>
            </a:prstGeom>
            <a:noFill/>
          </p:spPr>
          <p:txBody>
            <a:bodyPr wrap="square" rtlCol="0">
              <a:spAutoFit/>
            </a:bodyPr>
            <a:lstStyle/>
            <a:p>
              <a:pPr algn="l"/>
              <a:r>
                <a:rPr lang="en-GB" noProof="0" dirty="0"/>
                <a:t>NUMA 1</a:t>
              </a:r>
            </a:p>
          </p:txBody>
        </p:sp>
      </p:grpSp>
      <p:sp>
        <p:nvSpPr>
          <p:cNvPr id="7" name="Title 6">
            <a:extLst>
              <a:ext uri="{FF2B5EF4-FFF2-40B4-BE49-F238E27FC236}">
                <a16:creationId xmlns:a16="http://schemas.microsoft.com/office/drawing/2014/main" id="{DDD512A0-910F-48A4-8D19-216773B8040B}"/>
              </a:ext>
            </a:extLst>
          </p:cNvPr>
          <p:cNvSpPr>
            <a:spLocks noGrp="1"/>
          </p:cNvSpPr>
          <p:nvPr>
            <p:ph type="title"/>
          </p:nvPr>
        </p:nvSpPr>
        <p:spPr>
          <a:xfrm>
            <a:off x="457149" y="365126"/>
            <a:ext cx="11196969" cy="562722"/>
          </a:xfrm>
        </p:spPr>
        <p:txBody>
          <a:bodyPr>
            <a:normAutofit fontScale="90000"/>
          </a:bodyPr>
          <a:lstStyle/>
          <a:p>
            <a:r>
              <a:rPr lang="en-GB" dirty="0"/>
              <a:t>Server design: NUMA and Hyperthreading</a:t>
            </a:r>
          </a:p>
        </p:txBody>
      </p:sp>
      <p:sp>
        <p:nvSpPr>
          <p:cNvPr id="3" name="Date Placeholder 2">
            <a:extLst>
              <a:ext uri="{FF2B5EF4-FFF2-40B4-BE49-F238E27FC236}">
                <a16:creationId xmlns:a16="http://schemas.microsoft.com/office/drawing/2014/main" id="{D6175D3E-A414-4806-BF36-45D5E5649C70}"/>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D8341A11-C590-457F-A3FA-5BCC0363AFF4}"/>
              </a:ext>
            </a:extLst>
          </p:cNvPr>
          <p:cNvSpPr>
            <a:spLocks noGrp="1"/>
          </p:cNvSpPr>
          <p:nvPr>
            <p:ph type="ftr" sz="quarter" idx="11"/>
          </p:nvPr>
        </p:nvSpPr>
        <p:spPr/>
        <p:txBody>
          <a:bodyPr/>
          <a:lstStyle/>
          <a:p>
            <a:r>
              <a:rPr lang="en-GB"/>
              <a:t>©2022 Pexip® AS. All Rights Reserved</a:t>
            </a:r>
            <a:endParaRPr lang="nb-NO" dirty="0"/>
          </a:p>
        </p:txBody>
      </p:sp>
      <p:sp>
        <p:nvSpPr>
          <p:cNvPr id="53" name="Rectangle 52">
            <a:extLst>
              <a:ext uri="{FF2B5EF4-FFF2-40B4-BE49-F238E27FC236}">
                <a16:creationId xmlns:a16="http://schemas.microsoft.com/office/drawing/2014/main" id="{BAC61AEE-FCB2-46DE-9238-DB27301D618F}"/>
              </a:ext>
            </a:extLst>
          </p:cNvPr>
          <p:cNvSpPr/>
          <p:nvPr/>
        </p:nvSpPr>
        <p:spPr>
          <a:xfrm>
            <a:off x="1343472" y="1336604"/>
            <a:ext cx="4553282" cy="485704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28EA9ABC-679A-456F-8524-56C2DC56E30D}"/>
              </a:ext>
            </a:extLst>
          </p:cNvPr>
          <p:cNvSpPr/>
          <p:nvPr/>
        </p:nvSpPr>
        <p:spPr>
          <a:xfrm>
            <a:off x="6107650" y="1317265"/>
            <a:ext cx="4553282" cy="485704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6" name="Group 75">
            <a:extLst>
              <a:ext uri="{FF2B5EF4-FFF2-40B4-BE49-F238E27FC236}">
                <a16:creationId xmlns:a16="http://schemas.microsoft.com/office/drawing/2014/main" id="{9218A17B-A0BE-4949-A603-0D9EDE0A9EFD}"/>
              </a:ext>
            </a:extLst>
          </p:cNvPr>
          <p:cNvGrpSpPr/>
          <p:nvPr/>
        </p:nvGrpSpPr>
        <p:grpSpPr>
          <a:xfrm>
            <a:off x="35453" y="1405971"/>
            <a:ext cx="1374611" cy="4893852"/>
            <a:chOff x="35453" y="1185806"/>
            <a:chExt cx="1374611" cy="4893852"/>
          </a:xfrm>
        </p:grpSpPr>
        <p:pic>
          <p:nvPicPr>
            <p:cNvPr id="77" name="Bilde 10">
              <a:extLst>
                <a:ext uri="{FF2B5EF4-FFF2-40B4-BE49-F238E27FC236}">
                  <a16:creationId xmlns:a16="http://schemas.microsoft.com/office/drawing/2014/main" id="{C87BAE5D-3112-41F4-8D19-AEA254B051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718" y="1945586"/>
              <a:ext cx="1362736" cy="547427"/>
            </a:xfrm>
            <a:prstGeom prst="rect">
              <a:avLst/>
            </a:prstGeom>
          </p:spPr>
        </p:pic>
        <p:pic>
          <p:nvPicPr>
            <p:cNvPr id="78" name="Bilde 10">
              <a:extLst>
                <a:ext uri="{FF2B5EF4-FFF2-40B4-BE49-F238E27FC236}">
                  <a16:creationId xmlns:a16="http://schemas.microsoft.com/office/drawing/2014/main" id="{D4EE0E95-2972-444E-9DDE-595644B2DC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2897453"/>
              <a:ext cx="1362736" cy="547427"/>
            </a:xfrm>
            <a:prstGeom prst="rect">
              <a:avLst/>
            </a:prstGeom>
          </p:spPr>
        </p:pic>
        <p:pic>
          <p:nvPicPr>
            <p:cNvPr id="79" name="Bilde 10">
              <a:extLst>
                <a:ext uri="{FF2B5EF4-FFF2-40B4-BE49-F238E27FC236}">
                  <a16:creationId xmlns:a16="http://schemas.microsoft.com/office/drawing/2014/main" id="{ADD3E375-57FC-4119-897B-596C7C27597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3827748"/>
              <a:ext cx="1362736" cy="547427"/>
            </a:xfrm>
            <a:prstGeom prst="rect">
              <a:avLst/>
            </a:prstGeom>
          </p:spPr>
        </p:pic>
        <p:pic>
          <p:nvPicPr>
            <p:cNvPr id="80" name="Bilde 10">
              <a:extLst>
                <a:ext uri="{FF2B5EF4-FFF2-40B4-BE49-F238E27FC236}">
                  <a16:creationId xmlns:a16="http://schemas.microsoft.com/office/drawing/2014/main" id="{D65049B2-F613-455B-AAC6-9CE7255DF9C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28" y="4758043"/>
              <a:ext cx="1362736" cy="547427"/>
            </a:xfrm>
            <a:prstGeom prst="rect">
              <a:avLst/>
            </a:prstGeom>
          </p:spPr>
        </p:pic>
        <p:pic>
          <p:nvPicPr>
            <p:cNvPr id="81" name="Bilde 10">
              <a:extLst>
                <a:ext uri="{FF2B5EF4-FFF2-40B4-BE49-F238E27FC236}">
                  <a16:creationId xmlns:a16="http://schemas.microsoft.com/office/drawing/2014/main" id="{0912CD38-9CB7-464B-BAA8-9AB92126B3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40" y="1185806"/>
              <a:ext cx="1362736" cy="547427"/>
            </a:xfrm>
            <a:prstGeom prst="rect">
              <a:avLst/>
            </a:prstGeom>
          </p:spPr>
        </p:pic>
        <p:pic>
          <p:nvPicPr>
            <p:cNvPr id="82" name="Bilde 10">
              <a:extLst>
                <a:ext uri="{FF2B5EF4-FFF2-40B4-BE49-F238E27FC236}">
                  <a16:creationId xmlns:a16="http://schemas.microsoft.com/office/drawing/2014/main" id="{1000C73A-D32F-42BD-9670-565CA01C5BA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53" y="5532231"/>
              <a:ext cx="1362736" cy="547427"/>
            </a:xfrm>
            <a:prstGeom prst="rect">
              <a:avLst/>
            </a:prstGeom>
          </p:spPr>
        </p:pic>
      </p:grpSp>
      <p:grpSp>
        <p:nvGrpSpPr>
          <p:cNvPr id="83" name="Group 82">
            <a:extLst>
              <a:ext uri="{FF2B5EF4-FFF2-40B4-BE49-F238E27FC236}">
                <a16:creationId xmlns:a16="http://schemas.microsoft.com/office/drawing/2014/main" id="{EAD5FBB1-25BC-4FF5-AABA-2DC2330E4C21}"/>
              </a:ext>
            </a:extLst>
          </p:cNvPr>
          <p:cNvGrpSpPr/>
          <p:nvPr/>
        </p:nvGrpSpPr>
        <p:grpSpPr>
          <a:xfrm>
            <a:off x="10755444" y="1297879"/>
            <a:ext cx="1383812" cy="4954003"/>
            <a:chOff x="10755444" y="1077714"/>
            <a:chExt cx="1383812" cy="4954003"/>
          </a:xfrm>
        </p:grpSpPr>
        <p:pic>
          <p:nvPicPr>
            <p:cNvPr id="84" name="Bilde 10">
              <a:extLst>
                <a:ext uri="{FF2B5EF4-FFF2-40B4-BE49-F238E27FC236}">
                  <a16:creationId xmlns:a16="http://schemas.microsoft.com/office/drawing/2014/main" id="{20D49E6F-FBFF-4188-AB8C-9182C90380C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76520" y="1895338"/>
              <a:ext cx="1362736" cy="547427"/>
            </a:xfrm>
            <a:prstGeom prst="rect">
              <a:avLst/>
            </a:prstGeom>
          </p:spPr>
        </p:pic>
        <p:pic>
          <p:nvPicPr>
            <p:cNvPr id="85" name="Bilde 10">
              <a:extLst>
                <a:ext uri="{FF2B5EF4-FFF2-40B4-BE49-F238E27FC236}">
                  <a16:creationId xmlns:a16="http://schemas.microsoft.com/office/drawing/2014/main" id="{866B1912-468D-45CD-A0E3-C81AF8FFA7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72115" y="2880456"/>
              <a:ext cx="1362736" cy="547427"/>
            </a:xfrm>
            <a:prstGeom prst="rect">
              <a:avLst/>
            </a:prstGeom>
          </p:spPr>
        </p:pic>
        <p:pic>
          <p:nvPicPr>
            <p:cNvPr id="86" name="Bilde 10">
              <a:extLst>
                <a:ext uri="{FF2B5EF4-FFF2-40B4-BE49-F238E27FC236}">
                  <a16:creationId xmlns:a16="http://schemas.microsoft.com/office/drawing/2014/main" id="{A695EF2F-6AA2-4CA5-A273-1E967E5250B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55444" y="3717032"/>
              <a:ext cx="1362736" cy="547427"/>
            </a:xfrm>
            <a:prstGeom prst="rect">
              <a:avLst/>
            </a:prstGeom>
          </p:spPr>
        </p:pic>
        <p:pic>
          <p:nvPicPr>
            <p:cNvPr id="87" name="Bilde 10">
              <a:extLst>
                <a:ext uri="{FF2B5EF4-FFF2-40B4-BE49-F238E27FC236}">
                  <a16:creationId xmlns:a16="http://schemas.microsoft.com/office/drawing/2014/main" id="{E787AA7A-F170-478E-B125-36F3390616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56075" y="4666666"/>
              <a:ext cx="1362736" cy="547427"/>
            </a:xfrm>
            <a:prstGeom prst="rect">
              <a:avLst/>
            </a:prstGeom>
          </p:spPr>
        </p:pic>
        <p:pic>
          <p:nvPicPr>
            <p:cNvPr id="88" name="Bilde 10">
              <a:extLst>
                <a:ext uri="{FF2B5EF4-FFF2-40B4-BE49-F238E27FC236}">
                  <a16:creationId xmlns:a16="http://schemas.microsoft.com/office/drawing/2014/main" id="{25F76AA6-D255-4690-BE9C-153823A2A3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74494" y="1077714"/>
              <a:ext cx="1362736" cy="547427"/>
            </a:xfrm>
            <a:prstGeom prst="rect">
              <a:avLst/>
            </a:prstGeom>
          </p:spPr>
        </p:pic>
        <p:pic>
          <p:nvPicPr>
            <p:cNvPr id="89" name="Bilde 10">
              <a:extLst>
                <a:ext uri="{FF2B5EF4-FFF2-40B4-BE49-F238E27FC236}">
                  <a16:creationId xmlns:a16="http://schemas.microsoft.com/office/drawing/2014/main" id="{CAEEFAE1-43C7-43F8-98DB-A36D6ABF006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0836" y="5484290"/>
              <a:ext cx="1362736" cy="547427"/>
            </a:xfrm>
            <a:prstGeom prst="rect">
              <a:avLst/>
            </a:prstGeom>
          </p:spPr>
        </p:pic>
      </p:grpSp>
      <p:sp>
        <p:nvSpPr>
          <p:cNvPr id="50" name="Rectangle 49">
            <a:extLst>
              <a:ext uri="{FF2B5EF4-FFF2-40B4-BE49-F238E27FC236}">
                <a16:creationId xmlns:a16="http://schemas.microsoft.com/office/drawing/2014/main" id="{69E33126-6936-47B1-AC9A-84F390DF59E0}"/>
              </a:ext>
            </a:extLst>
          </p:cNvPr>
          <p:cNvSpPr/>
          <p:nvPr/>
        </p:nvSpPr>
        <p:spPr>
          <a:xfrm>
            <a:off x="2826802" y="1791467"/>
            <a:ext cx="511745"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0</a:t>
            </a:r>
          </a:p>
        </p:txBody>
      </p:sp>
      <p:sp>
        <p:nvSpPr>
          <p:cNvPr id="51" name="Rectangle 50">
            <a:extLst>
              <a:ext uri="{FF2B5EF4-FFF2-40B4-BE49-F238E27FC236}">
                <a16:creationId xmlns:a16="http://schemas.microsoft.com/office/drawing/2014/main" id="{5C9BC98C-D586-447F-80E8-81F9BEB77B20}"/>
              </a:ext>
            </a:extLst>
          </p:cNvPr>
          <p:cNvSpPr/>
          <p:nvPr/>
        </p:nvSpPr>
        <p:spPr>
          <a:xfrm>
            <a:off x="2848528" y="2658404"/>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2</a:t>
            </a:r>
          </a:p>
        </p:txBody>
      </p:sp>
      <p:sp>
        <p:nvSpPr>
          <p:cNvPr id="96" name="Rectangle 95">
            <a:extLst>
              <a:ext uri="{FF2B5EF4-FFF2-40B4-BE49-F238E27FC236}">
                <a16:creationId xmlns:a16="http://schemas.microsoft.com/office/drawing/2014/main" id="{BD174601-7D38-4549-B3AD-2D1D0EC87036}"/>
              </a:ext>
            </a:extLst>
          </p:cNvPr>
          <p:cNvSpPr/>
          <p:nvPr/>
        </p:nvSpPr>
        <p:spPr>
          <a:xfrm>
            <a:off x="2848528" y="4390948"/>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6</a:t>
            </a:r>
          </a:p>
        </p:txBody>
      </p:sp>
      <p:sp>
        <p:nvSpPr>
          <p:cNvPr id="97" name="Rectangle 96">
            <a:extLst>
              <a:ext uri="{FF2B5EF4-FFF2-40B4-BE49-F238E27FC236}">
                <a16:creationId xmlns:a16="http://schemas.microsoft.com/office/drawing/2014/main" id="{D1B4BB59-3958-4B6E-A5A1-3966C543DE66}"/>
              </a:ext>
            </a:extLst>
          </p:cNvPr>
          <p:cNvSpPr/>
          <p:nvPr/>
        </p:nvSpPr>
        <p:spPr>
          <a:xfrm>
            <a:off x="2848528" y="3524676"/>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4</a:t>
            </a:r>
          </a:p>
        </p:txBody>
      </p:sp>
      <p:sp>
        <p:nvSpPr>
          <p:cNvPr id="98" name="Rectangle 97">
            <a:extLst>
              <a:ext uri="{FF2B5EF4-FFF2-40B4-BE49-F238E27FC236}">
                <a16:creationId xmlns:a16="http://schemas.microsoft.com/office/drawing/2014/main" id="{EED301C1-0924-4E19-976A-D4484E92592D}"/>
              </a:ext>
            </a:extLst>
          </p:cNvPr>
          <p:cNvSpPr/>
          <p:nvPr/>
        </p:nvSpPr>
        <p:spPr>
          <a:xfrm>
            <a:off x="2815781" y="5261045"/>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8</a:t>
            </a:r>
          </a:p>
        </p:txBody>
      </p:sp>
      <p:sp>
        <p:nvSpPr>
          <p:cNvPr id="99" name="Rectangle 98">
            <a:extLst>
              <a:ext uri="{FF2B5EF4-FFF2-40B4-BE49-F238E27FC236}">
                <a16:creationId xmlns:a16="http://schemas.microsoft.com/office/drawing/2014/main" id="{03CFCED4-879F-4FA9-993E-9E7BBAE40012}"/>
              </a:ext>
            </a:extLst>
          </p:cNvPr>
          <p:cNvSpPr/>
          <p:nvPr/>
        </p:nvSpPr>
        <p:spPr>
          <a:xfrm>
            <a:off x="4881530" y="1791467"/>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1</a:t>
            </a:r>
          </a:p>
        </p:txBody>
      </p:sp>
      <p:sp>
        <p:nvSpPr>
          <p:cNvPr id="100" name="Rectangle 99">
            <a:extLst>
              <a:ext uri="{FF2B5EF4-FFF2-40B4-BE49-F238E27FC236}">
                <a16:creationId xmlns:a16="http://schemas.microsoft.com/office/drawing/2014/main" id="{0FD97720-A3C1-41B6-9D7C-E1F996F43EF1}"/>
              </a:ext>
            </a:extLst>
          </p:cNvPr>
          <p:cNvSpPr/>
          <p:nvPr/>
        </p:nvSpPr>
        <p:spPr>
          <a:xfrm>
            <a:off x="4881530" y="2658404"/>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3</a:t>
            </a:r>
          </a:p>
        </p:txBody>
      </p:sp>
      <p:sp>
        <p:nvSpPr>
          <p:cNvPr id="101" name="Rectangle 100">
            <a:extLst>
              <a:ext uri="{FF2B5EF4-FFF2-40B4-BE49-F238E27FC236}">
                <a16:creationId xmlns:a16="http://schemas.microsoft.com/office/drawing/2014/main" id="{116654D6-E5A8-475F-A484-D8311ECAAB02}"/>
              </a:ext>
            </a:extLst>
          </p:cNvPr>
          <p:cNvSpPr/>
          <p:nvPr/>
        </p:nvSpPr>
        <p:spPr>
          <a:xfrm>
            <a:off x="4881530" y="4390948"/>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7</a:t>
            </a:r>
          </a:p>
        </p:txBody>
      </p:sp>
      <p:sp>
        <p:nvSpPr>
          <p:cNvPr id="102" name="Rectangle 101">
            <a:extLst>
              <a:ext uri="{FF2B5EF4-FFF2-40B4-BE49-F238E27FC236}">
                <a16:creationId xmlns:a16="http://schemas.microsoft.com/office/drawing/2014/main" id="{1FEA0C09-CF2A-4193-9627-406472555FE3}"/>
              </a:ext>
            </a:extLst>
          </p:cNvPr>
          <p:cNvSpPr/>
          <p:nvPr/>
        </p:nvSpPr>
        <p:spPr>
          <a:xfrm>
            <a:off x="4881530" y="3524676"/>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5</a:t>
            </a:r>
          </a:p>
        </p:txBody>
      </p:sp>
      <p:sp>
        <p:nvSpPr>
          <p:cNvPr id="103" name="Rectangle 102">
            <a:extLst>
              <a:ext uri="{FF2B5EF4-FFF2-40B4-BE49-F238E27FC236}">
                <a16:creationId xmlns:a16="http://schemas.microsoft.com/office/drawing/2014/main" id="{789CFE3F-3405-43C1-A077-5D473544E90D}"/>
              </a:ext>
            </a:extLst>
          </p:cNvPr>
          <p:cNvSpPr/>
          <p:nvPr/>
        </p:nvSpPr>
        <p:spPr>
          <a:xfrm>
            <a:off x="4848783" y="5261045"/>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9</a:t>
            </a:r>
          </a:p>
        </p:txBody>
      </p:sp>
      <p:sp>
        <p:nvSpPr>
          <p:cNvPr id="104" name="Rectangle 103">
            <a:extLst>
              <a:ext uri="{FF2B5EF4-FFF2-40B4-BE49-F238E27FC236}">
                <a16:creationId xmlns:a16="http://schemas.microsoft.com/office/drawing/2014/main" id="{50D53577-6140-4161-AD66-FF301CFD84C5}"/>
              </a:ext>
            </a:extLst>
          </p:cNvPr>
          <p:cNvSpPr/>
          <p:nvPr/>
        </p:nvSpPr>
        <p:spPr>
          <a:xfrm>
            <a:off x="1817951" y="1785488"/>
            <a:ext cx="1001676"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105" name="Rectangle 104">
            <a:extLst>
              <a:ext uri="{FF2B5EF4-FFF2-40B4-BE49-F238E27FC236}">
                <a16:creationId xmlns:a16="http://schemas.microsoft.com/office/drawing/2014/main" id="{F1D6B2DD-B00E-48BC-8FA3-65199EB3A12F}"/>
              </a:ext>
            </a:extLst>
          </p:cNvPr>
          <p:cNvSpPr/>
          <p:nvPr/>
        </p:nvSpPr>
        <p:spPr>
          <a:xfrm>
            <a:off x="1817951" y="2652425"/>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106" name="Rectangle 105">
            <a:extLst>
              <a:ext uri="{FF2B5EF4-FFF2-40B4-BE49-F238E27FC236}">
                <a16:creationId xmlns:a16="http://schemas.microsoft.com/office/drawing/2014/main" id="{C17674A4-54A5-400B-9B26-EC8A209BF250}"/>
              </a:ext>
            </a:extLst>
          </p:cNvPr>
          <p:cNvSpPr/>
          <p:nvPr/>
        </p:nvSpPr>
        <p:spPr>
          <a:xfrm>
            <a:off x="1817951" y="4384969"/>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107" name="Rectangle 106">
            <a:extLst>
              <a:ext uri="{FF2B5EF4-FFF2-40B4-BE49-F238E27FC236}">
                <a16:creationId xmlns:a16="http://schemas.microsoft.com/office/drawing/2014/main" id="{8E478C6C-A746-4C82-BF9D-192FB25375B0}"/>
              </a:ext>
            </a:extLst>
          </p:cNvPr>
          <p:cNvSpPr/>
          <p:nvPr/>
        </p:nvSpPr>
        <p:spPr>
          <a:xfrm>
            <a:off x="1817951" y="3518697"/>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108" name="Rectangle 107">
            <a:extLst>
              <a:ext uri="{FF2B5EF4-FFF2-40B4-BE49-F238E27FC236}">
                <a16:creationId xmlns:a16="http://schemas.microsoft.com/office/drawing/2014/main" id="{314A56CC-429F-4B1D-9FA1-93188DE0EC71}"/>
              </a:ext>
            </a:extLst>
          </p:cNvPr>
          <p:cNvSpPr/>
          <p:nvPr/>
        </p:nvSpPr>
        <p:spPr>
          <a:xfrm>
            <a:off x="1785204" y="5255066"/>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109" name="Rectangle 108">
            <a:extLst>
              <a:ext uri="{FF2B5EF4-FFF2-40B4-BE49-F238E27FC236}">
                <a16:creationId xmlns:a16="http://schemas.microsoft.com/office/drawing/2014/main" id="{003EE876-98F7-47F4-9ADC-F070B9FDC45E}"/>
              </a:ext>
            </a:extLst>
          </p:cNvPr>
          <p:cNvSpPr/>
          <p:nvPr/>
        </p:nvSpPr>
        <p:spPr>
          <a:xfrm>
            <a:off x="3850953" y="1785488"/>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110" name="Rectangle 109">
            <a:extLst>
              <a:ext uri="{FF2B5EF4-FFF2-40B4-BE49-F238E27FC236}">
                <a16:creationId xmlns:a16="http://schemas.microsoft.com/office/drawing/2014/main" id="{A27378EB-3B96-483D-A8C4-10DEA80B18F6}"/>
              </a:ext>
            </a:extLst>
          </p:cNvPr>
          <p:cNvSpPr/>
          <p:nvPr/>
        </p:nvSpPr>
        <p:spPr>
          <a:xfrm>
            <a:off x="3850953" y="2652425"/>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111" name="Rectangle 110">
            <a:extLst>
              <a:ext uri="{FF2B5EF4-FFF2-40B4-BE49-F238E27FC236}">
                <a16:creationId xmlns:a16="http://schemas.microsoft.com/office/drawing/2014/main" id="{3B843384-DE49-4E04-AA8F-A528E4E525B6}"/>
              </a:ext>
            </a:extLst>
          </p:cNvPr>
          <p:cNvSpPr/>
          <p:nvPr/>
        </p:nvSpPr>
        <p:spPr>
          <a:xfrm>
            <a:off x="3850953" y="4384969"/>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112" name="Rectangle 111">
            <a:extLst>
              <a:ext uri="{FF2B5EF4-FFF2-40B4-BE49-F238E27FC236}">
                <a16:creationId xmlns:a16="http://schemas.microsoft.com/office/drawing/2014/main" id="{4FAB2895-D8B0-44CD-A041-6267DA0993E8}"/>
              </a:ext>
            </a:extLst>
          </p:cNvPr>
          <p:cNvSpPr/>
          <p:nvPr/>
        </p:nvSpPr>
        <p:spPr>
          <a:xfrm>
            <a:off x="3850953" y="3518697"/>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113" name="Rectangle 112">
            <a:extLst>
              <a:ext uri="{FF2B5EF4-FFF2-40B4-BE49-F238E27FC236}">
                <a16:creationId xmlns:a16="http://schemas.microsoft.com/office/drawing/2014/main" id="{F777EC2F-4E00-437C-A714-C0C885BA291B}"/>
              </a:ext>
            </a:extLst>
          </p:cNvPr>
          <p:cNvSpPr/>
          <p:nvPr/>
        </p:nvSpPr>
        <p:spPr>
          <a:xfrm>
            <a:off x="3818206" y="5255066"/>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nvGrpSpPr>
          <p:cNvPr id="8" name="Group 7">
            <a:extLst>
              <a:ext uri="{FF2B5EF4-FFF2-40B4-BE49-F238E27FC236}">
                <a16:creationId xmlns:a16="http://schemas.microsoft.com/office/drawing/2014/main" id="{EE537E25-2B64-4741-8E27-7C00AE19379E}"/>
              </a:ext>
            </a:extLst>
          </p:cNvPr>
          <p:cNvGrpSpPr/>
          <p:nvPr/>
        </p:nvGrpSpPr>
        <p:grpSpPr>
          <a:xfrm>
            <a:off x="1780168" y="1786242"/>
            <a:ext cx="3619093" cy="4121850"/>
            <a:chOff x="1806293" y="1791467"/>
            <a:chExt cx="3619093" cy="4121850"/>
          </a:xfrm>
        </p:grpSpPr>
        <p:sp>
          <p:nvSpPr>
            <p:cNvPr id="54" name="Rectangle 53">
              <a:extLst>
                <a:ext uri="{FF2B5EF4-FFF2-40B4-BE49-F238E27FC236}">
                  <a16:creationId xmlns:a16="http://schemas.microsoft.com/office/drawing/2014/main" id="{3B9ADB6A-76E4-45A7-B6BF-8483E00646D8}"/>
                </a:ext>
              </a:extLst>
            </p:cNvPr>
            <p:cNvSpPr/>
            <p:nvPr/>
          </p:nvSpPr>
          <p:spPr>
            <a:xfrm>
              <a:off x="1842394" y="1791467"/>
              <a:ext cx="1520597"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55" name="Rectangle 54">
              <a:extLst>
                <a:ext uri="{FF2B5EF4-FFF2-40B4-BE49-F238E27FC236}">
                  <a16:creationId xmlns:a16="http://schemas.microsoft.com/office/drawing/2014/main" id="{644516DC-5E2B-4F1D-8C47-885D27DE333C}"/>
                </a:ext>
              </a:extLst>
            </p:cNvPr>
            <p:cNvSpPr/>
            <p:nvPr/>
          </p:nvSpPr>
          <p:spPr>
            <a:xfrm>
              <a:off x="1839040" y="2662604"/>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56" name="Rectangle 55">
              <a:extLst>
                <a:ext uri="{FF2B5EF4-FFF2-40B4-BE49-F238E27FC236}">
                  <a16:creationId xmlns:a16="http://schemas.microsoft.com/office/drawing/2014/main" id="{0608ED80-4A7B-4949-A1EF-602E3053D6A1}"/>
                </a:ext>
              </a:extLst>
            </p:cNvPr>
            <p:cNvSpPr/>
            <p:nvPr/>
          </p:nvSpPr>
          <p:spPr>
            <a:xfrm>
              <a:off x="1839040" y="4395148"/>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57" name="Rectangle 56">
              <a:extLst>
                <a:ext uri="{FF2B5EF4-FFF2-40B4-BE49-F238E27FC236}">
                  <a16:creationId xmlns:a16="http://schemas.microsoft.com/office/drawing/2014/main" id="{A38BB12A-E057-4724-9705-9D265CA8B3C4}"/>
                </a:ext>
              </a:extLst>
            </p:cNvPr>
            <p:cNvSpPr/>
            <p:nvPr/>
          </p:nvSpPr>
          <p:spPr>
            <a:xfrm>
              <a:off x="1839040" y="3528876"/>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58" name="Rectangle 57">
              <a:extLst>
                <a:ext uri="{FF2B5EF4-FFF2-40B4-BE49-F238E27FC236}">
                  <a16:creationId xmlns:a16="http://schemas.microsoft.com/office/drawing/2014/main" id="{B20BDF59-CD3E-4373-A3E8-504CBF9ADBF6}"/>
                </a:ext>
              </a:extLst>
            </p:cNvPr>
            <p:cNvSpPr/>
            <p:nvPr/>
          </p:nvSpPr>
          <p:spPr>
            <a:xfrm>
              <a:off x="1806293" y="5265245"/>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59" name="Rectangle 58">
              <a:extLst>
                <a:ext uri="{FF2B5EF4-FFF2-40B4-BE49-F238E27FC236}">
                  <a16:creationId xmlns:a16="http://schemas.microsoft.com/office/drawing/2014/main" id="{FE356FAE-3DAA-4B63-A415-0078DD5BCEEF}"/>
                </a:ext>
              </a:extLst>
            </p:cNvPr>
            <p:cNvSpPr/>
            <p:nvPr/>
          </p:nvSpPr>
          <p:spPr>
            <a:xfrm>
              <a:off x="3872042" y="1795667"/>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60" name="Rectangle 59">
              <a:extLst>
                <a:ext uri="{FF2B5EF4-FFF2-40B4-BE49-F238E27FC236}">
                  <a16:creationId xmlns:a16="http://schemas.microsoft.com/office/drawing/2014/main" id="{D0AC081D-BF4B-4152-8568-FF1BDBC7EFA4}"/>
                </a:ext>
              </a:extLst>
            </p:cNvPr>
            <p:cNvSpPr/>
            <p:nvPr/>
          </p:nvSpPr>
          <p:spPr>
            <a:xfrm>
              <a:off x="3872042" y="2662604"/>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61" name="Rectangle 60">
              <a:extLst>
                <a:ext uri="{FF2B5EF4-FFF2-40B4-BE49-F238E27FC236}">
                  <a16:creationId xmlns:a16="http://schemas.microsoft.com/office/drawing/2014/main" id="{FCF7F186-DB2E-41AA-8FF7-F16C59D32596}"/>
                </a:ext>
              </a:extLst>
            </p:cNvPr>
            <p:cNvSpPr/>
            <p:nvPr/>
          </p:nvSpPr>
          <p:spPr>
            <a:xfrm>
              <a:off x="3872042" y="4395148"/>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62" name="Rectangle 61">
              <a:extLst>
                <a:ext uri="{FF2B5EF4-FFF2-40B4-BE49-F238E27FC236}">
                  <a16:creationId xmlns:a16="http://schemas.microsoft.com/office/drawing/2014/main" id="{8D9A31DB-6DA9-44D7-B09A-E498190A025C}"/>
                </a:ext>
              </a:extLst>
            </p:cNvPr>
            <p:cNvSpPr/>
            <p:nvPr/>
          </p:nvSpPr>
          <p:spPr>
            <a:xfrm>
              <a:off x="3872042" y="3528876"/>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63" name="Rectangle 62">
              <a:extLst>
                <a:ext uri="{FF2B5EF4-FFF2-40B4-BE49-F238E27FC236}">
                  <a16:creationId xmlns:a16="http://schemas.microsoft.com/office/drawing/2014/main" id="{BEEA795C-77E3-4402-BA04-B5AA44EF6BFA}"/>
                </a:ext>
              </a:extLst>
            </p:cNvPr>
            <p:cNvSpPr/>
            <p:nvPr/>
          </p:nvSpPr>
          <p:spPr>
            <a:xfrm>
              <a:off x="3839295" y="5265245"/>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sp>
        <p:nvSpPr>
          <p:cNvPr id="145" name="Rectangle 144">
            <a:extLst>
              <a:ext uri="{FF2B5EF4-FFF2-40B4-BE49-F238E27FC236}">
                <a16:creationId xmlns:a16="http://schemas.microsoft.com/office/drawing/2014/main" id="{B1CC340A-1E00-44BF-836F-E345C9AE8A7D}"/>
              </a:ext>
            </a:extLst>
          </p:cNvPr>
          <p:cNvSpPr/>
          <p:nvPr/>
        </p:nvSpPr>
        <p:spPr>
          <a:xfrm>
            <a:off x="7609361" y="1781017"/>
            <a:ext cx="511745"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0</a:t>
            </a:r>
          </a:p>
        </p:txBody>
      </p:sp>
      <p:sp>
        <p:nvSpPr>
          <p:cNvPr id="146" name="Rectangle 145">
            <a:extLst>
              <a:ext uri="{FF2B5EF4-FFF2-40B4-BE49-F238E27FC236}">
                <a16:creationId xmlns:a16="http://schemas.microsoft.com/office/drawing/2014/main" id="{7D1C007C-30E3-4060-AAA4-337C3DBAC2E1}"/>
              </a:ext>
            </a:extLst>
          </p:cNvPr>
          <p:cNvSpPr/>
          <p:nvPr/>
        </p:nvSpPr>
        <p:spPr>
          <a:xfrm>
            <a:off x="7631087" y="2647954"/>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2</a:t>
            </a:r>
          </a:p>
        </p:txBody>
      </p:sp>
      <p:sp>
        <p:nvSpPr>
          <p:cNvPr id="147" name="Rectangle 146">
            <a:extLst>
              <a:ext uri="{FF2B5EF4-FFF2-40B4-BE49-F238E27FC236}">
                <a16:creationId xmlns:a16="http://schemas.microsoft.com/office/drawing/2014/main" id="{79E4DFBC-669C-459A-B8E1-D855D4EAEEC2}"/>
              </a:ext>
            </a:extLst>
          </p:cNvPr>
          <p:cNvSpPr/>
          <p:nvPr/>
        </p:nvSpPr>
        <p:spPr>
          <a:xfrm>
            <a:off x="7631087" y="4380498"/>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6</a:t>
            </a:r>
          </a:p>
        </p:txBody>
      </p:sp>
      <p:sp>
        <p:nvSpPr>
          <p:cNvPr id="148" name="Rectangle 147">
            <a:extLst>
              <a:ext uri="{FF2B5EF4-FFF2-40B4-BE49-F238E27FC236}">
                <a16:creationId xmlns:a16="http://schemas.microsoft.com/office/drawing/2014/main" id="{8D582631-3779-4C6A-A017-27040A3076BD}"/>
              </a:ext>
            </a:extLst>
          </p:cNvPr>
          <p:cNvSpPr/>
          <p:nvPr/>
        </p:nvSpPr>
        <p:spPr>
          <a:xfrm>
            <a:off x="7631087" y="3514226"/>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4</a:t>
            </a:r>
          </a:p>
        </p:txBody>
      </p:sp>
      <p:sp>
        <p:nvSpPr>
          <p:cNvPr id="149" name="Rectangle 148">
            <a:extLst>
              <a:ext uri="{FF2B5EF4-FFF2-40B4-BE49-F238E27FC236}">
                <a16:creationId xmlns:a16="http://schemas.microsoft.com/office/drawing/2014/main" id="{FD13CF68-0054-4EA3-818C-4927AE646D61}"/>
              </a:ext>
            </a:extLst>
          </p:cNvPr>
          <p:cNvSpPr/>
          <p:nvPr/>
        </p:nvSpPr>
        <p:spPr>
          <a:xfrm>
            <a:off x="7598340" y="5250595"/>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8</a:t>
            </a:r>
          </a:p>
        </p:txBody>
      </p:sp>
      <p:sp>
        <p:nvSpPr>
          <p:cNvPr id="150" name="Rectangle 149">
            <a:extLst>
              <a:ext uri="{FF2B5EF4-FFF2-40B4-BE49-F238E27FC236}">
                <a16:creationId xmlns:a16="http://schemas.microsoft.com/office/drawing/2014/main" id="{B9013D42-E5F8-4E39-9895-18711C7104F5}"/>
              </a:ext>
            </a:extLst>
          </p:cNvPr>
          <p:cNvSpPr/>
          <p:nvPr/>
        </p:nvSpPr>
        <p:spPr>
          <a:xfrm>
            <a:off x="9664089" y="1781017"/>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1</a:t>
            </a:r>
          </a:p>
        </p:txBody>
      </p:sp>
      <p:sp>
        <p:nvSpPr>
          <p:cNvPr id="151" name="Rectangle 150">
            <a:extLst>
              <a:ext uri="{FF2B5EF4-FFF2-40B4-BE49-F238E27FC236}">
                <a16:creationId xmlns:a16="http://schemas.microsoft.com/office/drawing/2014/main" id="{972E847A-7BE6-4FBA-9CD7-4031A88A55AD}"/>
              </a:ext>
            </a:extLst>
          </p:cNvPr>
          <p:cNvSpPr/>
          <p:nvPr/>
        </p:nvSpPr>
        <p:spPr>
          <a:xfrm>
            <a:off x="9664089" y="2647954"/>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3</a:t>
            </a:r>
          </a:p>
        </p:txBody>
      </p:sp>
      <p:sp>
        <p:nvSpPr>
          <p:cNvPr id="152" name="Rectangle 151">
            <a:extLst>
              <a:ext uri="{FF2B5EF4-FFF2-40B4-BE49-F238E27FC236}">
                <a16:creationId xmlns:a16="http://schemas.microsoft.com/office/drawing/2014/main" id="{37629604-7D81-4CEF-AC8D-D855BCA53A01}"/>
              </a:ext>
            </a:extLst>
          </p:cNvPr>
          <p:cNvSpPr/>
          <p:nvPr/>
        </p:nvSpPr>
        <p:spPr>
          <a:xfrm>
            <a:off x="9664089" y="4380498"/>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7</a:t>
            </a:r>
          </a:p>
        </p:txBody>
      </p:sp>
      <p:sp>
        <p:nvSpPr>
          <p:cNvPr id="153" name="Rectangle 152">
            <a:extLst>
              <a:ext uri="{FF2B5EF4-FFF2-40B4-BE49-F238E27FC236}">
                <a16:creationId xmlns:a16="http://schemas.microsoft.com/office/drawing/2014/main" id="{1D305523-207E-4C1F-87B1-42A8219760C0}"/>
              </a:ext>
            </a:extLst>
          </p:cNvPr>
          <p:cNvSpPr/>
          <p:nvPr/>
        </p:nvSpPr>
        <p:spPr>
          <a:xfrm>
            <a:off x="9664089" y="3514226"/>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5</a:t>
            </a:r>
          </a:p>
        </p:txBody>
      </p:sp>
      <p:sp>
        <p:nvSpPr>
          <p:cNvPr id="154" name="Rectangle 153">
            <a:extLst>
              <a:ext uri="{FF2B5EF4-FFF2-40B4-BE49-F238E27FC236}">
                <a16:creationId xmlns:a16="http://schemas.microsoft.com/office/drawing/2014/main" id="{6AAAD000-F893-4875-9FA7-AEA38538E783}"/>
              </a:ext>
            </a:extLst>
          </p:cNvPr>
          <p:cNvSpPr/>
          <p:nvPr/>
        </p:nvSpPr>
        <p:spPr>
          <a:xfrm>
            <a:off x="9631342" y="5250595"/>
            <a:ext cx="522766" cy="648072"/>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HT 9</a:t>
            </a:r>
          </a:p>
        </p:txBody>
      </p:sp>
      <p:sp>
        <p:nvSpPr>
          <p:cNvPr id="155" name="Rectangle 154">
            <a:extLst>
              <a:ext uri="{FF2B5EF4-FFF2-40B4-BE49-F238E27FC236}">
                <a16:creationId xmlns:a16="http://schemas.microsoft.com/office/drawing/2014/main" id="{F37FA0B3-2E7B-4A53-A2AA-B0D0E2B0F710}"/>
              </a:ext>
            </a:extLst>
          </p:cNvPr>
          <p:cNvSpPr/>
          <p:nvPr/>
        </p:nvSpPr>
        <p:spPr>
          <a:xfrm>
            <a:off x="6600510" y="1775038"/>
            <a:ext cx="1001676"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156" name="Rectangle 155">
            <a:extLst>
              <a:ext uri="{FF2B5EF4-FFF2-40B4-BE49-F238E27FC236}">
                <a16:creationId xmlns:a16="http://schemas.microsoft.com/office/drawing/2014/main" id="{177ED75E-1CFD-45B5-9DCA-30D1D618B9EA}"/>
              </a:ext>
            </a:extLst>
          </p:cNvPr>
          <p:cNvSpPr/>
          <p:nvPr/>
        </p:nvSpPr>
        <p:spPr>
          <a:xfrm>
            <a:off x="6600510" y="2641975"/>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157" name="Rectangle 156">
            <a:extLst>
              <a:ext uri="{FF2B5EF4-FFF2-40B4-BE49-F238E27FC236}">
                <a16:creationId xmlns:a16="http://schemas.microsoft.com/office/drawing/2014/main" id="{F2F847DE-6DA3-48CD-A38B-D0642416896B}"/>
              </a:ext>
            </a:extLst>
          </p:cNvPr>
          <p:cNvSpPr/>
          <p:nvPr/>
        </p:nvSpPr>
        <p:spPr>
          <a:xfrm>
            <a:off x="6600510" y="4374519"/>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158" name="Rectangle 157">
            <a:extLst>
              <a:ext uri="{FF2B5EF4-FFF2-40B4-BE49-F238E27FC236}">
                <a16:creationId xmlns:a16="http://schemas.microsoft.com/office/drawing/2014/main" id="{BAA533DB-39F9-4348-8319-FEEE8E918B7E}"/>
              </a:ext>
            </a:extLst>
          </p:cNvPr>
          <p:cNvSpPr/>
          <p:nvPr/>
        </p:nvSpPr>
        <p:spPr>
          <a:xfrm>
            <a:off x="6600510" y="3508247"/>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159" name="Rectangle 158">
            <a:extLst>
              <a:ext uri="{FF2B5EF4-FFF2-40B4-BE49-F238E27FC236}">
                <a16:creationId xmlns:a16="http://schemas.microsoft.com/office/drawing/2014/main" id="{EEE14BF9-8CF6-4698-8493-BB289139B7B4}"/>
              </a:ext>
            </a:extLst>
          </p:cNvPr>
          <p:cNvSpPr/>
          <p:nvPr/>
        </p:nvSpPr>
        <p:spPr>
          <a:xfrm>
            <a:off x="6567763" y="5244616"/>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160" name="Rectangle 159">
            <a:extLst>
              <a:ext uri="{FF2B5EF4-FFF2-40B4-BE49-F238E27FC236}">
                <a16:creationId xmlns:a16="http://schemas.microsoft.com/office/drawing/2014/main" id="{15AAC54B-A923-4C07-8620-40A764DEC9F5}"/>
              </a:ext>
            </a:extLst>
          </p:cNvPr>
          <p:cNvSpPr/>
          <p:nvPr/>
        </p:nvSpPr>
        <p:spPr>
          <a:xfrm>
            <a:off x="8633512" y="1775038"/>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161" name="Rectangle 160">
            <a:extLst>
              <a:ext uri="{FF2B5EF4-FFF2-40B4-BE49-F238E27FC236}">
                <a16:creationId xmlns:a16="http://schemas.microsoft.com/office/drawing/2014/main" id="{3847B81A-D065-44B0-93E8-480C1791E357}"/>
              </a:ext>
            </a:extLst>
          </p:cNvPr>
          <p:cNvSpPr/>
          <p:nvPr/>
        </p:nvSpPr>
        <p:spPr>
          <a:xfrm>
            <a:off x="8633512" y="2641975"/>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162" name="Rectangle 161">
            <a:extLst>
              <a:ext uri="{FF2B5EF4-FFF2-40B4-BE49-F238E27FC236}">
                <a16:creationId xmlns:a16="http://schemas.microsoft.com/office/drawing/2014/main" id="{5C68EE0E-325E-40E1-918F-9307CA1487E6}"/>
              </a:ext>
            </a:extLst>
          </p:cNvPr>
          <p:cNvSpPr/>
          <p:nvPr/>
        </p:nvSpPr>
        <p:spPr>
          <a:xfrm>
            <a:off x="8633512" y="4374519"/>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163" name="Rectangle 162">
            <a:extLst>
              <a:ext uri="{FF2B5EF4-FFF2-40B4-BE49-F238E27FC236}">
                <a16:creationId xmlns:a16="http://schemas.microsoft.com/office/drawing/2014/main" id="{E5C0B58F-FC42-4303-B0BD-C09450D930DE}"/>
              </a:ext>
            </a:extLst>
          </p:cNvPr>
          <p:cNvSpPr/>
          <p:nvPr/>
        </p:nvSpPr>
        <p:spPr>
          <a:xfrm>
            <a:off x="8633512" y="3508247"/>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164" name="Rectangle 163">
            <a:extLst>
              <a:ext uri="{FF2B5EF4-FFF2-40B4-BE49-F238E27FC236}">
                <a16:creationId xmlns:a16="http://schemas.microsoft.com/office/drawing/2014/main" id="{878AD0D6-484B-4767-A639-09925D162484}"/>
              </a:ext>
            </a:extLst>
          </p:cNvPr>
          <p:cNvSpPr/>
          <p:nvPr/>
        </p:nvSpPr>
        <p:spPr>
          <a:xfrm>
            <a:off x="8600765" y="5244616"/>
            <a:ext cx="1023248"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nvGrpSpPr>
          <p:cNvPr id="165" name="Group 164">
            <a:extLst>
              <a:ext uri="{FF2B5EF4-FFF2-40B4-BE49-F238E27FC236}">
                <a16:creationId xmlns:a16="http://schemas.microsoft.com/office/drawing/2014/main" id="{AD105AA6-A959-41E1-8359-5C2492127809}"/>
              </a:ext>
            </a:extLst>
          </p:cNvPr>
          <p:cNvGrpSpPr/>
          <p:nvPr/>
        </p:nvGrpSpPr>
        <p:grpSpPr>
          <a:xfrm>
            <a:off x="6562727" y="1775792"/>
            <a:ext cx="3619093" cy="4121850"/>
            <a:chOff x="1806293" y="1791467"/>
            <a:chExt cx="3619093" cy="4121850"/>
          </a:xfrm>
        </p:grpSpPr>
        <p:sp>
          <p:nvSpPr>
            <p:cNvPr id="166" name="Rectangle 165">
              <a:extLst>
                <a:ext uri="{FF2B5EF4-FFF2-40B4-BE49-F238E27FC236}">
                  <a16:creationId xmlns:a16="http://schemas.microsoft.com/office/drawing/2014/main" id="{822826B1-6D63-4DFB-B69F-1364C62050F0}"/>
                </a:ext>
              </a:extLst>
            </p:cNvPr>
            <p:cNvSpPr/>
            <p:nvPr/>
          </p:nvSpPr>
          <p:spPr>
            <a:xfrm>
              <a:off x="1842394" y="1791467"/>
              <a:ext cx="1520597"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167" name="Rectangle 166">
              <a:extLst>
                <a:ext uri="{FF2B5EF4-FFF2-40B4-BE49-F238E27FC236}">
                  <a16:creationId xmlns:a16="http://schemas.microsoft.com/office/drawing/2014/main" id="{FA34403C-19F1-47D0-8214-073E9B7218F3}"/>
                </a:ext>
              </a:extLst>
            </p:cNvPr>
            <p:cNvSpPr/>
            <p:nvPr/>
          </p:nvSpPr>
          <p:spPr>
            <a:xfrm>
              <a:off x="1839040" y="2662604"/>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2</a:t>
              </a:r>
            </a:p>
          </p:txBody>
        </p:sp>
        <p:sp>
          <p:nvSpPr>
            <p:cNvPr id="168" name="Rectangle 167">
              <a:extLst>
                <a:ext uri="{FF2B5EF4-FFF2-40B4-BE49-F238E27FC236}">
                  <a16:creationId xmlns:a16="http://schemas.microsoft.com/office/drawing/2014/main" id="{E72C5C08-0645-4F25-A72A-D7746EC70B46}"/>
                </a:ext>
              </a:extLst>
            </p:cNvPr>
            <p:cNvSpPr/>
            <p:nvPr/>
          </p:nvSpPr>
          <p:spPr>
            <a:xfrm>
              <a:off x="1839040" y="4395148"/>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6</a:t>
              </a:r>
            </a:p>
          </p:txBody>
        </p:sp>
        <p:sp>
          <p:nvSpPr>
            <p:cNvPr id="169" name="Rectangle 168">
              <a:extLst>
                <a:ext uri="{FF2B5EF4-FFF2-40B4-BE49-F238E27FC236}">
                  <a16:creationId xmlns:a16="http://schemas.microsoft.com/office/drawing/2014/main" id="{50A9EDE1-4AF1-40B5-A146-0CC851A60FF8}"/>
                </a:ext>
              </a:extLst>
            </p:cNvPr>
            <p:cNvSpPr/>
            <p:nvPr/>
          </p:nvSpPr>
          <p:spPr>
            <a:xfrm>
              <a:off x="1839040" y="3528876"/>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4</a:t>
              </a:r>
            </a:p>
          </p:txBody>
        </p:sp>
        <p:sp>
          <p:nvSpPr>
            <p:cNvPr id="170" name="Rectangle 169">
              <a:extLst>
                <a:ext uri="{FF2B5EF4-FFF2-40B4-BE49-F238E27FC236}">
                  <a16:creationId xmlns:a16="http://schemas.microsoft.com/office/drawing/2014/main" id="{10FF88DA-E5D8-4A17-9003-896894842917}"/>
                </a:ext>
              </a:extLst>
            </p:cNvPr>
            <p:cNvSpPr/>
            <p:nvPr/>
          </p:nvSpPr>
          <p:spPr>
            <a:xfrm>
              <a:off x="1806293" y="5265245"/>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8</a:t>
              </a:r>
            </a:p>
          </p:txBody>
        </p:sp>
        <p:sp>
          <p:nvSpPr>
            <p:cNvPr id="171" name="Rectangle 170">
              <a:extLst>
                <a:ext uri="{FF2B5EF4-FFF2-40B4-BE49-F238E27FC236}">
                  <a16:creationId xmlns:a16="http://schemas.microsoft.com/office/drawing/2014/main" id="{7D3FA58E-E6C9-40A9-B71E-70524AC7A3B0}"/>
                </a:ext>
              </a:extLst>
            </p:cNvPr>
            <p:cNvSpPr/>
            <p:nvPr/>
          </p:nvSpPr>
          <p:spPr>
            <a:xfrm>
              <a:off x="3872042" y="1795667"/>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172" name="Rectangle 171">
              <a:extLst>
                <a:ext uri="{FF2B5EF4-FFF2-40B4-BE49-F238E27FC236}">
                  <a16:creationId xmlns:a16="http://schemas.microsoft.com/office/drawing/2014/main" id="{DBA47F4A-EA58-4356-83A7-667CF4E4F6D2}"/>
                </a:ext>
              </a:extLst>
            </p:cNvPr>
            <p:cNvSpPr/>
            <p:nvPr/>
          </p:nvSpPr>
          <p:spPr>
            <a:xfrm>
              <a:off x="3872042" y="2662604"/>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3</a:t>
              </a:r>
            </a:p>
          </p:txBody>
        </p:sp>
        <p:sp>
          <p:nvSpPr>
            <p:cNvPr id="173" name="Rectangle 172">
              <a:extLst>
                <a:ext uri="{FF2B5EF4-FFF2-40B4-BE49-F238E27FC236}">
                  <a16:creationId xmlns:a16="http://schemas.microsoft.com/office/drawing/2014/main" id="{C3CDD5DB-8239-4AA3-B686-D63CA819D676}"/>
                </a:ext>
              </a:extLst>
            </p:cNvPr>
            <p:cNvSpPr/>
            <p:nvPr/>
          </p:nvSpPr>
          <p:spPr>
            <a:xfrm>
              <a:off x="3872042" y="4395148"/>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7</a:t>
              </a:r>
            </a:p>
          </p:txBody>
        </p:sp>
        <p:sp>
          <p:nvSpPr>
            <p:cNvPr id="174" name="Rectangle 173">
              <a:extLst>
                <a:ext uri="{FF2B5EF4-FFF2-40B4-BE49-F238E27FC236}">
                  <a16:creationId xmlns:a16="http://schemas.microsoft.com/office/drawing/2014/main" id="{1613F1A5-A5C8-420E-8929-747643B95E5F}"/>
                </a:ext>
              </a:extLst>
            </p:cNvPr>
            <p:cNvSpPr/>
            <p:nvPr/>
          </p:nvSpPr>
          <p:spPr>
            <a:xfrm>
              <a:off x="3872042" y="3528876"/>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5</a:t>
              </a:r>
            </a:p>
          </p:txBody>
        </p:sp>
        <p:sp>
          <p:nvSpPr>
            <p:cNvPr id="175" name="Rectangle 174">
              <a:extLst>
                <a:ext uri="{FF2B5EF4-FFF2-40B4-BE49-F238E27FC236}">
                  <a16:creationId xmlns:a16="http://schemas.microsoft.com/office/drawing/2014/main" id="{523CFDEB-FD43-4EEB-B87B-D7A537C5A815}"/>
                </a:ext>
              </a:extLst>
            </p:cNvPr>
            <p:cNvSpPr/>
            <p:nvPr/>
          </p:nvSpPr>
          <p:spPr>
            <a:xfrm>
              <a:off x="3839295" y="5265245"/>
              <a:ext cx="1553344" cy="6480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9</a:t>
              </a:r>
            </a:p>
          </p:txBody>
        </p:sp>
      </p:grpSp>
      <p:grpSp>
        <p:nvGrpSpPr>
          <p:cNvPr id="176" name="Group 175">
            <a:extLst>
              <a:ext uri="{FF2B5EF4-FFF2-40B4-BE49-F238E27FC236}">
                <a16:creationId xmlns:a16="http://schemas.microsoft.com/office/drawing/2014/main" id="{2FD4586F-FE59-47DE-AB83-398BA18B195F}"/>
              </a:ext>
            </a:extLst>
          </p:cNvPr>
          <p:cNvGrpSpPr/>
          <p:nvPr/>
        </p:nvGrpSpPr>
        <p:grpSpPr>
          <a:xfrm>
            <a:off x="75306" y="1509165"/>
            <a:ext cx="5648075" cy="4622398"/>
            <a:chOff x="2320133" y="1340768"/>
            <a:chExt cx="5648075" cy="4622398"/>
          </a:xfrm>
        </p:grpSpPr>
        <p:sp>
          <p:nvSpPr>
            <p:cNvPr id="177" name="Rectangle: Rounded Corners 176">
              <a:extLst>
                <a:ext uri="{FF2B5EF4-FFF2-40B4-BE49-F238E27FC236}">
                  <a16:creationId xmlns:a16="http://schemas.microsoft.com/office/drawing/2014/main" id="{D069D62E-CF74-48C5-B71A-92385701F306}"/>
                </a:ext>
              </a:extLst>
            </p:cNvPr>
            <p:cNvSpPr/>
            <p:nvPr/>
          </p:nvSpPr>
          <p:spPr>
            <a:xfrm>
              <a:off x="3719736" y="1340768"/>
              <a:ext cx="4248472" cy="4622398"/>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Speech Bubble: Rectangle 177">
              <a:extLst>
                <a:ext uri="{FF2B5EF4-FFF2-40B4-BE49-F238E27FC236}">
                  <a16:creationId xmlns:a16="http://schemas.microsoft.com/office/drawing/2014/main" id="{60875A74-D4EE-4244-98AA-013F4A145E37}"/>
                </a:ext>
              </a:extLst>
            </p:cNvPr>
            <p:cNvSpPr/>
            <p:nvPr/>
          </p:nvSpPr>
          <p:spPr>
            <a:xfrm>
              <a:off x="2320133" y="4214672"/>
              <a:ext cx="2183058" cy="1231591"/>
            </a:xfrm>
            <a:prstGeom prst="wedgeRectCallout">
              <a:avLst>
                <a:gd name="adj1" fmla="val 23033"/>
                <a:gd name="adj2" fmla="val -9393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1 (Transcoding)</a:t>
              </a:r>
            </a:p>
            <a:p>
              <a:pPr algn="ctr"/>
              <a:r>
                <a:rPr lang="en-GB" dirty="0">
                  <a:solidFill>
                    <a:schemeClr val="tx1"/>
                  </a:solidFill>
                </a:rPr>
                <a:t>20 vCPUs</a:t>
              </a:r>
            </a:p>
            <a:p>
              <a:pPr algn="ctr"/>
              <a:r>
                <a:rPr lang="en-GB" b="1" dirty="0">
                  <a:solidFill>
                    <a:schemeClr val="tx1"/>
                  </a:solidFill>
                </a:rPr>
                <a:t>NUMA Affinity Set</a:t>
              </a:r>
            </a:p>
          </p:txBody>
        </p:sp>
      </p:grpSp>
      <p:grpSp>
        <p:nvGrpSpPr>
          <p:cNvPr id="180" name="Group 179">
            <a:extLst>
              <a:ext uri="{FF2B5EF4-FFF2-40B4-BE49-F238E27FC236}">
                <a16:creationId xmlns:a16="http://schemas.microsoft.com/office/drawing/2014/main" id="{6C61EB11-C403-41AB-AC93-142384910C9B}"/>
              </a:ext>
            </a:extLst>
          </p:cNvPr>
          <p:cNvGrpSpPr/>
          <p:nvPr/>
        </p:nvGrpSpPr>
        <p:grpSpPr>
          <a:xfrm>
            <a:off x="6247481" y="1509165"/>
            <a:ext cx="5869213" cy="4622398"/>
            <a:chOff x="3719736" y="1340768"/>
            <a:chExt cx="5869213" cy="4622398"/>
          </a:xfrm>
        </p:grpSpPr>
        <p:sp>
          <p:nvSpPr>
            <p:cNvPr id="181" name="Rectangle: Rounded Corners 180">
              <a:extLst>
                <a:ext uri="{FF2B5EF4-FFF2-40B4-BE49-F238E27FC236}">
                  <a16:creationId xmlns:a16="http://schemas.microsoft.com/office/drawing/2014/main" id="{E6B6C75F-0627-4CD3-8015-603EB085262D}"/>
                </a:ext>
              </a:extLst>
            </p:cNvPr>
            <p:cNvSpPr/>
            <p:nvPr/>
          </p:nvSpPr>
          <p:spPr>
            <a:xfrm>
              <a:off x="3719736" y="1340768"/>
              <a:ext cx="4248472" cy="4622398"/>
            </a:xfrm>
            <a:prstGeom prst="roundRect">
              <a:avLst/>
            </a:prstGeom>
            <a:solidFill>
              <a:schemeClr val="accent3">
                <a:lumMod val="9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Speech Bubble: Rectangle 181">
              <a:extLst>
                <a:ext uri="{FF2B5EF4-FFF2-40B4-BE49-F238E27FC236}">
                  <a16:creationId xmlns:a16="http://schemas.microsoft.com/office/drawing/2014/main" id="{B87EB73F-93DE-49DA-B01E-D0F4A9FE1EB9}"/>
                </a:ext>
              </a:extLst>
            </p:cNvPr>
            <p:cNvSpPr/>
            <p:nvPr/>
          </p:nvSpPr>
          <p:spPr>
            <a:xfrm>
              <a:off x="7418895" y="4261590"/>
              <a:ext cx="2170054" cy="1244660"/>
            </a:xfrm>
            <a:prstGeom prst="wedgeRectCallout">
              <a:avLst>
                <a:gd name="adj1" fmla="val -30829"/>
                <a:gd name="adj2" fmla="val -9609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VM 2 (Transcoding)</a:t>
              </a:r>
            </a:p>
            <a:p>
              <a:pPr algn="ctr"/>
              <a:r>
                <a:rPr lang="en-GB" dirty="0">
                  <a:solidFill>
                    <a:schemeClr val="tx1"/>
                  </a:solidFill>
                </a:rPr>
                <a:t>20 vCPUs</a:t>
              </a:r>
            </a:p>
            <a:p>
              <a:pPr algn="ctr"/>
              <a:r>
                <a:rPr lang="en-GB" b="1" dirty="0">
                  <a:solidFill>
                    <a:schemeClr val="tx1"/>
                  </a:solidFill>
                </a:rPr>
                <a:t>NUMA Affinity Set</a:t>
              </a:r>
            </a:p>
          </p:txBody>
        </p:sp>
      </p:grpSp>
      <p:sp>
        <p:nvSpPr>
          <p:cNvPr id="2" name="Slide Number Placeholder 1">
            <a:extLst>
              <a:ext uri="{FF2B5EF4-FFF2-40B4-BE49-F238E27FC236}">
                <a16:creationId xmlns:a16="http://schemas.microsoft.com/office/drawing/2014/main" id="{B50F098C-D702-4308-9153-82DE014973CB}"/>
              </a:ext>
            </a:extLst>
          </p:cNvPr>
          <p:cNvSpPr>
            <a:spLocks noGrp="1"/>
          </p:cNvSpPr>
          <p:nvPr>
            <p:ph type="sldNum" sz="quarter" idx="12"/>
          </p:nvPr>
        </p:nvSpPr>
        <p:spPr/>
        <p:txBody>
          <a:bodyPr/>
          <a:lstStyle/>
          <a:p>
            <a:fld id="{AF82C51F-475B-4DE1-B4BE-74973CDCE049}" type="slidenum">
              <a:rPr lang="en-GB" noProof="0" smtClean="0"/>
              <a:pPr/>
              <a:t>27</a:t>
            </a:fld>
            <a:endParaRPr lang="en-GB" noProof="0"/>
          </a:p>
        </p:txBody>
      </p:sp>
      <p:cxnSp>
        <p:nvCxnSpPr>
          <p:cNvPr id="6" name="Straight Connector 5">
            <a:extLst>
              <a:ext uri="{FF2B5EF4-FFF2-40B4-BE49-F238E27FC236}">
                <a16:creationId xmlns:a16="http://schemas.microsoft.com/office/drawing/2014/main" id="{54445674-B837-49F3-B13D-31D1C5666FBD}"/>
              </a:ext>
            </a:extLst>
          </p:cNvPr>
          <p:cNvCxnSpPr>
            <a:cxnSpLocks/>
          </p:cNvCxnSpPr>
          <p:nvPr/>
        </p:nvCxnSpPr>
        <p:spPr>
          <a:xfrm>
            <a:off x="5896754" y="3843707"/>
            <a:ext cx="210896"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77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4" presetClass="exit" presetSubtype="10" fill="hold" nodeType="afterEffect">
                                  <p:stCondLst>
                                    <p:cond delay="0"/>
                                  </p:stCondLst>
                                  <p:childTnLst>
                                    <p:animEffect transition="out" filter="randombar(horizontal)">
                                      <p:cBhvr>
                                        <p:cTn id="10" dur="500"/>
                                        <p:tgtEl>
                                          <p:spTgt spid="165"/>
                                        </p:tgtEl>
                                      </p:cBhvr>
                                    </p:animEffect>
                                    <p:set>
                                      <p:cBhvr>
                                        <p:cTn id="11" dur="1" fill="hold">
                                          <p:stCondLst>
                                            <p:cond delay="499"/>
                                          </p:stCondLst>
                                        </p:cTn>
                                        <p:tgtEl>
                                          <p:spTgt spid="1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6"/>
                                        </p:tgtEl>
                                        <p:attrNameLst>
                                          <p:attrName>style.visibility</p:attrName>
                                        </p:attrNameLst>
                                      </p:cBhvr>
                                      <p:to>
                                        <p:strVal val="visible"/>
                                      </p:to>
                                    </p:set>
                                    <p:animEffect transition="in" filter="fade">
                                      <p:cBhvr>
                                        <p:cTn id="16" dur="500"/>
                                        <p:tgtEl>
                                          <p:spTgt spid="17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80"/>
                                        </p:tgtEl>
                                        <p:attrNameLst>
                                          <p:attrName>style.visibility</p:attrName>
                                        </p:attrNameLst>
                                      </p:cBhvr>
                                      <p:to>
                                        <p:strVal val="visible"/>
                                      </p:to>
                                    </p:set>
                                    <p:animEffect transition="in" filter="fade">
                                      <p:cBhvr>
                                        <p:cTn id="20"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3A4FA2-E5EF-4D4B-BE97-4170D033F995}"/>
              </a:ext>
            </a:extLst>
          </p:cNvPr>
          <p:cNvSpPr>
            <a:spLocks noGrp="1"/>
          </p:cNvSpPr>
          <p:nvPr>
            <p:ph idx="1"/>
          </p:nvPr>
        </p:nvSpPr>
        <p:spPr>
          <a:xfrm>
            <a:off x="457150" y="1018133"/>
            <a:ext cx="11277650" cy="5221297"/>
          </a:xfrm>
        </p:spPr>
        <p:txBody>
          <a:bodyPr>
            <a:normAutofit/>
          </a:bodyPr>
          <a:lstStyle/>
          <a:p>
            <a:r>
              <a:rPr lang="en-GB" dirty="0"/>
              <a:t>What CPU? (</a:t>
            </a:r>
            <a:r>
              <a:rPr lang="en-GB" dirty="0" err="1"/>
              <a:t>e.g</a:t>
            </a:r>
            <a:r>
              <a:rPr lang="en-GB" dirty="0"/>
              <a:t> E5-2660 v3 dual socket server) - </a:t>
            </a:r>
            <a:r>
              <a:rPr lang="en-GB" dirty="0">
                <a:hlinkClick r:id="rId3"/>
              </a:rPr>
              <a:t>Google Intel Ark database</a:t>
            </a:r>
            <a:endParaRPr lang="en-GB" dirty="0"/>
          </a:p>
          <a:p>
            <a:pPr lvl="1"/>
            <a:r>
              <a:rPr lang="en-GB" dirty="0"/>
              <a:t>Number of sockets? (e.g. </a:t>
            </a:r>
            <a:r>
              <a:rPr lang="en-GB" b="1" dirty="0"/>
              <a:t>2</a:t>
            </a:r>
            <a:r>
              <a:rPr lang="en-GB" dirty="0"/>
              <a:t>) </a:t>
            </a:r>
          </a:p>
          <a:p>
            <a:pPr lvl="1"/>
            <a:r>
              <a:rPr lang="en-GB" dirty="0"/>
              <a:t>Number of cores (e.g. </a:t>
            </a:r>
            <a:r>
              <a:rPr lang="en-GB" b="1" dirty="0"/>
              <a:t>10</a:t>
            </a:r>
            <a:r>
              <a:rPr lang="en-GB" dirty="0"/>
              <a:t>)</a:t>
            </a:r>
          </a:p>
          <a:p>
            <a:pPr lvl="1"/>
            <a:r>
              <a:rPr lang="en-GB" dirty="0"/>
              <a:t>Base frequency (e.g. </a:t>
            </a:r>
            <a:r>
              <a:rPr lang="en-GB" b="1" dirty="0"/>
              <a:t>2.6</a:t>
            </a:r>
            <a:r>
              <a:rPr lang="en-GB" dirty="0"/>
              <a:t> GHz)</a:t>
            </a:r>
          </a:p>
          <a:p>
            <a:pPr lvl="1"/>
            <a:endParaRPr lang="en-GB" dirty="0"/>
          </a:p>
          <a:p>
            <a:r>
              <a:rPr lang="en-GB" dirty="0"/>
              <a:t>Are you using NUMA affinity?</a:t>
            </a:r>
          </a:p>
          <a:p>
            <a:pPr lvl="1"/>
            <a:r>
              <a:rPr lang="en-GB" b="1" dirty="0"/>
              <a:t>No:  </a:t>
            </a:r>
            <a:r>
              <a:rPr lang="en-GB" dirty="0"/>
              <a:t>CPU capacity per HD connection = </a:t>
            </a:r>
            <a:r>
              <a:rPr lang="en-GB" b="1" dirty="0"/>
              <a:t>1.2</a:t>
            </a:r>
          </a:p>
          <a:p>
            <a:pPr lvl="1"/>
            <a:r>
              <a:rPr lang="en-GB" b="1" dirty="0"/>
              <a:t>Yes: </a:t>
            </a:r>
            <a:r>
              <a:rPr lang="en-GB" dirty="0"/>
              <a:t>CPU capacity per HD connection = </a:t>
            </a:r>
            <a:r>
              <a:rPr lang="en-GB" b="1" dirty="0"/>
              <a:t>0.85</a:t>
            </a:r>
          </a:p>
          <a:p>
            <a:pPr marL="0" indent="0">
              <a:buNone/>
            </a:pPr>
            <a:endParaRPr lang="en-GB" dirty="0"/>
          </a:p>
          <a:p>
            <a:pPr marL="0" indent="0">
              <a:buNone/>
            </a:pPr>
            <a:endParaRPr lang="en-GB" dirty="0"/>
          </a:p>
          <a:p>
            <a:pPr marL="0" indent="0">
              <a:buNone/>
            </a:pPr>
            <a:r>
              <a:rPr lang="en-GB" dirty="0"/>
              <a:t>Then….</a:t>
            </a:r>
          </a:p>
          <a:p>
            <a:pPr marL="0" indent="0">
              <a:buNone/>
            </a:pPr>
            <a:endParaRPr lang="en-GB" dirty="0"/>
          </a:p>
          <a:p>
            <a:pPr marL="0" indent="0">
              <a:buNone/>
            </a:pPr>
            <a:endParaRPr lang="en-GB" dirty="0"/>
          </a:p>
          <a:p>
            <a:pPr marL="0" indent="0">
              <a:buNone/>
            </a:pPr>
            <a:endParaRPr lang="en-GB" dirty="0"/>
          </a:p>
          <a:p>
            <a:pPr marL="0" indent="0">
              <a:buNone/>
            </a:pPr>
            <a:r>
              <a:rPr lang="en-GB" dirty="0"/>
              <a:t>So for No NUMA Affinity….</a:t>
            </a:r>
          </a:p>
          <a:p>
            <a:pPr marL="0" indent="0">
              <a:buNone/>
            </a:pPr>
            <a:endParaRPr lang="en-GB" dirty="0"/>
          </a:p>
          <a:p>
            <a:pPr marL="0" indent="0">
              <a:buNone/>
            </a:pPr>
            <a:endParaRPr lang="en-GB" dirty="0"/>
          </a:p>
          <a:p>
            <a:pPr marL="0" indent="0">
              <a:buNone/>
            </a:pPr>
            <a:r>
              <a:rPr lang="en-GB" dirty="0"/>
              <a:t>And for NUMA Affinity…..</a:t>
            </a:r>
          </a:p>
        </p:txBody>
      </p:sp>
      <p:pic>
        <p:nvPicPr>
          <p:cNvPr id="18" name="Picture 17">
            <a:extLst>
              <a:ext uri="{FF2B5EF4-FFF2-40B4-BE49-F238E27FC236}">
                <a16:creationId xmlns:a16="http://schemas.microsoft.com/office/drawing/2014/main" id="{75C31216-BCF5-45A7-B918-CEBD37C46BEA}"/>
              </a:ext>
            </a:extLst>
          </p:cNvPr>
          <p:cNvPicPr>
            <a:picLocks noChangeAspect="1"/>
          </p:cNvPicPr>
          <p:nvPr/>
        </p:nvPicPr>
        <p:blipFill>
          <a:blip r:embed="rId4"/>
          <a:stretch>
            <a:fillRect/>
          </a:stretch>
        </p:blipFill>
        <p:spPr>
          <a:xfrm>
            <a:off x="3659343" y="4385765"/>
            <a:ext cx="2598282" cy="1115566"/>
          </a:xfrm>
          <a:prstGeom prst="rect">
            <a:avLst/>
          </a:prstGeom>
        </p:spPr>
      </p:pic>
      <p:sp>
        <p:nvSpPr>
          <p:cNvPr id="3" name="Date Placeholder 2">
            <a:extLst>
              <a:ext uri="{FF2B5EF4-FFF2-40B4-BE49-F238E27FC236}">
                <a16:creationId xmlns:a16="http://schemas.microsoft.com/office/drawing/2014/main" id="{F4A08D86-4DB4-4573-9AA9-166FAEFEF848}"/>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EB5D22D5-E35D-4D97-8603-661591A19B9C}"/>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AA477EC9-1D94-44CB-987D-9A0B6DF0F4EA}"/>
              </a:ext>
            </a:extLst>
          </p:cNvPr>
          <p:cNvSpPr>
            <a:spLocks noGrp="1"/>
          </p:cNvSpPr>
          <p:nvPr>
            <p:ph type="sldNum" sz="quarter" idx="12"/>
          </p:nvPr>
        </p:nvSpPr>
        <p:spPr/>
        <p:txBody>
          <a:bodyPr/>
          <a:lstStyle/>
          <a:p>
            <a:fld id="{AF82C51F-475B-4DE1-B4BE-74973CDCE049}" type="slidenum">
              <a:rPr lang="nb-NO" smtClean="0"/>
              <a:pPr/>
              <a:t>28</a:t>
            </a:fld>
            <a:endParaRPr lang="nb-NO"/>
          </a:p>
        </p:txBody>
      </p:sp>
      <p:sp>
        <p:nvSpPr>
          <p:cNvPr id="6" name="Title 5">
            <a:extLst>
              <a:ext uri="{FF2B5EF4-FFF2-40B4-BE49-F238E27FC236}">
                <a16:creationId xmlns:a16="http://schemas.microsoft.com/office/drawing/2014/main" id="{131F29C9-E9C5-4785-A119-4307A4BE1AB2}"/>
              </a:ext>
            </a:extLst>
          </p:cNvPr>
          <p:cNvSpPr>
            <a:spLocks noGrp="1"/>
          </p:cNvSpPr>
          <p:nvPr>
            <p:ph type="title"/>
          </p:nvPr>
        </p:nvSpPr>
        <p:spPr/>
        <p:txBody>
          <a:bodyPr>
            <a:noAutofit/>
          </a:bodyPr>
          <a:lstStyle/>
          <a:p>
            <a:r>
              <a:rPr lang="en-GB" sz="3200" dirty="0"/>
              <a:t>Server design: rule of thumb compute port calculation</a:t>
            </a:r>
          </a:p>
        </p:txBody>
      </p:sp>
      <p:pic>
        <p:nvPicPr>
          <p:cNvPr id="7" name="Picture 6">
            <a:extLst>
              <a:ext uri="{FF2B5EF4-FFF2-40B4-BE49-F238E27FC236}">
                <a16:creationId xmlns:a16="http://schemas.microsoft.com/office/drawing/2014/main" id="{682FF5D0-BAED-47C8-8C62-3E690A4E18C6}"/>
              </a:ext>
            </a:extLst>
          </p:cNvPr>
          <p:cNvPicPr>
            <a:picLocks noChangeAspect="1"/>
          </p:cNvPicPr>
          <p:nvPr/>
        </p:nvPicPr>
        <p:blipFill>
          <a:blip r:embed="rId5"/>
          <a:stretch>
            <a:fillRect/>
          </a:stretch>
        </p:blipFill>
        <p:spPr>
          <a:xfrm>
            <a:off x="1920416" y="3595340"/>
            <a:ext cx="8270434" cy="1068731"/>
          </a:xfrm>
          <a:prstGeom prst="rect">
            <a:avLst/>
          </a:prstGeom>
        </p:spPr>
      </p:pic>
      <p:sp>
        <p:nvSpPr>
          <p:cNvPr id="14" name="Freeform: Shape 13">
            <a:extLst>
              <a:ext uri="{FF2B5EF4-FFF2-40B4-BE49-F238E27FC236}">
                <a16:creationId xmlns:a16="http://schemas.microsoft.com/office/drawing/2014/main" id="{5AED197D-38E9-4AFD-86F1-4E383DE9E9A1}"/>
              </a:ext>
            </a:extLst>
          </p:cNvPr>
          <p:cNvSpPr/>
          <p:nvPr/>
        </p:nvSpPr>
        <p:spPr>
          <a:xfrm>
            <a:off x="3409616" y="1718591"/>
            <a:ext cx="2881512" cy="2025194"/>
          </a:xfrm>
          <a:custGeom>
            <a:avLst/>
            <a:gdLst>
              <a:gd name="connsiteX0" fmla="*/ 0 w 1562503"/>
              <a:gd name="connsiteY0" fmla="*/ 0 h 2403566"/>
              <a:gd name="connsiteX1" fmla="*/ 1541417 w 1562503"/>
              <a:gd name="connsiteY1" fmla="*/ 1321961 h 2403566"/>
              <a:gd name="connsiteX2" fmla="*/ 992777 w 1562503"/>
              <a:gd name="connsiteY2" fmla="*/ 2403566 h 2403566"/>
              <a:gd name="connsiteX0" fmla="*/ 0 w 1573325"/>
              <a:gd name="connsiteY0" fmla="*/ 0 h 2403566"/>
              <a:gd name="connsiteX1" fmla="*/ 1541417 w 1573325"/>
              <a:gd name="connsiteY1" fmla="*/ 1321961 h 2403566"/>
              <a:gd name="connsiteX2" fmla="*/ 992777 w 1573325"/>
              <a:gd name="connsiteY2" fmla="*/ 2403566 h 2403566"/>
              <a:gd name="connsiteX0" fmla="*/ 0 w 1618213"/>
              <a:gd name="connsiteY0" fmla="*/ 0 h 2403566"/>
              <a:gd name="connsiteX1" fmla="*/ 1588443 w 1618213"/>
              <a:gd name="connsiteY1" fmla="*/ 1473490 h 2403566"/>
              <a:gd name="connsiteX2" fmla="*/ 992777 w 1618213"/>
              <a:gd name="connsiteY2" fmla="*/ 2403566 h 2403566"/>
              <a:gd name="connsiteX0" fmla="*/ 0 w 1595686"/>
              <a:gd name="connsiteY0" fmla="*/ 0 h 2403566"/>
              <a:gd name="connsiteX1" fmla="*/ 1588443 w 1595686"/>
              <a:gd name="connsiteY1" fmla="*/ 1473490 h 2403566"/>
              <a:gd name="connsiteX2" fmla="*/ 992777 w 1595686"/>
              <a:gd name="connsiteY2" fmla="*/ 2403566 h 2403566"/>
              <a:gd name="connsiteX0" fmla="*/ 0 w 2020132"/>
              <a:gd name="connsiteY0" fmla="*/ 0 h 2287952"/>
              <a:gd name="connsiteX1" fmla="*/ 1588443 w 2020132"/>
              <a:gd name="connsiteY1" fmla="*/ 1473490 h 2287952"/>
              <a:gd name="connsiteX2" fmla="*/ 1977298 w 2020132"/>
              <a:gd name="connsiteY2" fmla="*/ 2287952 h 2287952"/>
              <a:gd name="connsiteX0" fmla="*/ 0 w 2340182"/>
              <a:gd name="connsiteY0" fmla="*/ 0 h 2287952"/>
              <a:gd name="connsiteX1" fmla="*/ 2326834 w 2340182"/>
              <a:gd name="connsiteY1" fmla="*/ 1326345 h 2287952"/>
              <a:gd name="connsiteX2" fmla="*/ 1977298 w 2340182"/>
              <a:gd name="connsiteY2" fmla="*/ 2287952 h 2287952"/>
              <a:gd name="connsiteX0" fmla="*/ 0 w 2750400"/>
              <a:gd name="connsiteY0" fmla="*/ 0 h 2025194"/>
              <a:gd name="connsiteX1" fmla="*/ 2737052 w 2750400"/>
              <a:gd name="connsiteY1" fmla="*/ 1063587 h 2025194"/>
              <a:gd name="connsiteX2" fmla="*/ 2387516 w 2750400"/>
              <a:gd name="connsiteY2" fmla="*/ 2025194 h 2025194"/>
              <a:gd name="connsiteX0" fmla="*/ 0 w 2750400"/>
              <a:gd name="connsiteY0" fmla="*/ 0 h 2025194"/>
              <a:gd name="connsiteX1" fmla="*/ 2737052 w 2750400"/>
              <a:gd name="connsiteY1" fmla="*/ 1063587 h 2025194"/>
              <a:gd name="connsiteX2" fmla="*/ 2387516 w 2750400"/>
              <a:gd name="connsiteY2" fmla="*/ 2025194 h 2025194"/>
              <a:gd name="connsiteX0" fmla="*/ 0 w 2757400"/>
              <a:gd name="connsiteY0" fmla="*/ 0 h 2025194"/>
              <a:gd name="connsiteX1" fmla="*/ 2737052 w 2757400"/>
              <a:gd name="connsiteY1" fmla="*/ 1063587 h 2025194"/>
              <a:gd name="connsiteX2" fmla="*/ 2387516 w 2757400"/>
              <a:gd name="connsiteY2" fmla="*/ 2025194 h 2025194"/>
              <a:gd name="connsiteX0" fmla="*/ 0 w 2811626"/>
              <a:gd name="connsiteY0" fmla="*/ 0 h 2025194"/>
              <a:gd name="connsiteX1" fmla="*/ 2737052 w 2811626"/>
              <a:gd name="connsiteY1" fmla="*/ 1063587 h 2025194"/>
              <a:gd name="connsiteX2" fmla="*/ 2387516 w 2811626"/>
              <a:gd name="connsiteY2" fmla="*/ 2025194 h 2025194"/>
              <a:gd name="connsiteX0" fmla="*/ 0 w 2811626"/>
              <a:gd name="connsiteY0" fmla="*/ 0 h 2025194"/>
              <a:gd name="connsiteX1" fmla="*/ 2737052 w 2811626"/>
              <a:gd name="connsiteY1" fmla="*/ 1063587 h 2025194"/>
              <a:gd name="connsiteX2" fmla="*/ 2387516 w 2811626"/>
              <a:gd name="connsiteY2" fmla="*/ 2025194 h 2025194"/>
            </a:gdLst>
            <a:ahLst/>
            <a:cxnLst>
              <a:cxn ang="0">
                <a:pos x="connsiteX0" y="connsiteY0"/>
              </a:cxn>
              <a:cxn ang="0">
                <a:pos x="connsiteX1" y="connsiteY1"/>
              </a:cxn>
              <a:cxn ang="0">
                <a:pos x="connsiteX2" y="connsiteY2"/>
              </a:cxn>
            </a:cxnLst>
            <a:rect l="l" t="t" r="r" b="b"/>
            <a:pathLst>
              <a:path w="2811626" h="2025194">
                <a:moveTo>
                  <a:pt x="0" y="0"/>
                </a:moveTo>
                <a:cubicBezTo>
                  <a:pt x="913596" y="166394"/>
                  <a:pt x="2522066" y="621132"/>
                  <a:pt x="2737052" y="1063587"/>
                </a:cubicBezTo>
                <a:cubicBezTo>
                  <a:pt x="2941782" y="1485021"/>
                  <a:pt x="2691915" y="1635831"/>
                  <a:pt x="2387516" y="2025194"/>
                </a:cubicBezTo>
              </a:path>
            </a:pathLst>
          </a:custGeom>
          <a:noFill/>
          <a:ln w="34925">
            <a:solidFill>
              <a:srgbClr val="72D4D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862D65FF-7B18-46DD-BFAF-BDC971A0C9ED}"/>
              </a:ext>
            </a:extLst>
          </p:cNvPr>
          <p:cNvSpPr/>
          <p:nvPr/>
        </p:nvSpPr>
        <p:spPr>
          <a:xfrm>
            <a:off x="3833303" y="2056022"/>
            <a:ext cx="1655990" cy="1760036"/>
          </a:xfrm>
          <a:custGeom>
            <a:avLst/>
            <a:gdLst>
              <a:gd name="connsiteX0" fmla="*/ 0 w 1562503"/>
              <a:gd name="connsiteY0" fmla="*/ 0 h 2403566"/>
              <a:gd name="connsiteX1" fmla="*/ 1541417 w 1562503"/>
              <a:gd name="connsiteY1" fmla="*/ 1321961 h 2403566"/>
              <a:gd name="connsiteX2" fmla="*/ 992777 w 1562503"/>
              <a:gd name="connsiteY2" fmla="*/ 2403566 h 2403566"/>
              <a:gd name="connsiteX0" fmla="*/ 0 w 1573325"/>
              <a:gd name="connsiteY0" fmla="*/ 0 h 2403566"/>
              <a:gd name="connsiteX1" fmla="*/ 1541417 w 1573325"/>
              <a:gd name="connsiteY1" fmla="*/ 1321961 h 2403566"/>
              <a:gd name="connsiteX2" fmla="*/ 992777 w 1573325"/>
              <a:gd name="connsiteY2" fmla="*/ 2403566 h 2403566"/>
              <a:gd name="connsiteX0" fmla="*/ 0 w 1618213"/>
              <a:gd name="connsiteY0" fmla="*/ 0 h 2403566"/>
              <a:gd name="connsiteX1" fmla="*/ 1588443 w 1618213"/>
              <a:gd name="connsiteY1" fmla="*/ 1473490 h 2403566"/>
              <a:gd name="connsiteX2" fmla="*/ 992777 w 1618213"/>
              <a:gd name="connsiteY2" fmla="*/ 2403566 h 2403566"/>
              <a:gd name="connsiteX0" fmla="*/ 0 w 1595686"/>
              <a:gd name="connsiteY0" fmla="*/ 0 h 2403566"/>
              <a:gd name="connsiteX1" fmla="*/ 1588443 w 1595686"/>
              <a:gd name="connsiteY1" fmla="*/ 1473490 h 2403566"/>
              <a:gd name="connsiteX2" fmla="*/ 992777 w 1595686"/>
              <a:gd name="connsiteY2" fmla="*/ 2403566 h 2403566"/>
              <a:gd name="connsiteX0" fmla="*/ 0 w 2090785"/>
              <a:gd name="connsiteY0" fmla="*/ 0 h 2267712"/>
              <a:gd name="connsiteX1" fmla="*/ 2037806 w 2090785"/>
              <a:gd name="connsiteY1" fmla="*/ 1337636 h 2267712"/>
              <a:gd name="connsiteX2" fmla="*/ 1442140 w 2090785"/>
              <a:gd name="connsiteY2" fmla="*/ 2267712 h 2267712"/>
              <a:gd name="connsiteX0" fmla="*/ 0 w 2741018"/>
              <a:gd name="connsiteY0" fmla="*/ 0 h 2267712"/>
              <a:gd name="connsiteX1" fmla="*/ 2711850 w 2741018"/>
              <a:gd name="connsiteY1" fmla="*/ 971876 h 2267712"/>
              <a:gd name="connsiteX2" fmla="*/ 1442140 w 2741018"/>
              <a:gd name="connsiteY2" fmla="*/ 2267712 h 2267712"/>
              <a:gd name="connsiteX0" fmla="*/ 0 w 2920959"/>
              <a:gd name="connsiteY0" fmla="*/ 0 h 2048256"/>
              <a:gd name="connsiteX1" fmla="*/ 2711850 w 2920959"/>
              <a:gd name="connsiteY1" fmla="*/ 971876 h 2048256"/>
              <a:gd name="connsiteX2" fmla="*/ 2607347 w 2920959"/>
              <a:gd name="connsiteY2" fmla="*/ 2048256 h 2048256"/>
              <a:gd name="connsiteX0" fmla="*/ 0 w 3050019"/>
              <a:gd name="connsiteY0" fmla="*/ 0 h 2084832"/>
              <a:gd name="connsiteX1" fmla="*/ 2832028 w 3050019"/>
              <a:gd name="connsiteY1" fmla="*/ 1008452 h 2084832"/>
              <a:gd name="connsiteX2" fmla="*/ 2727525 w 3050019"/>
              <a:gd name="connsiteY2" fmla="*/ 2084832 h 2084832"/>
              <a:gd name="connsiteX0" fmla="*/ 0 w 3050019"/>
              <a:gd name="connsiteY0" fmla="*/ 0 h 2084832"/>
              <a:gd name="connsiteX1" fmla="*/ 2832028 w 3050019"/>
              <a:gd name="connsiteY1" fmla="*/ 1008452 h 2084832"/>
              <a:gd name="connsiteX2" fmla="*/ 2727525 w 3050019"/>
              <a:gd name="connsiteY2" fmla="*/ 2084832 h 2084832"/>
              <a:gd name="connsiteX0" fmla="*/ 0 w 2901017"/>
              <a:gd name="connsiteY0" fmla="*/ 0 h 2366461"/>
              <a:gd name="connsiteX1" fmla="*/ 2832028 w 2901017"/>
              <a:gd name="connsiteY1" fmla="*/ 1008452 h 2366461"/>
              <a:gd name="connsiteX2" fmla="*/ 1161484 w 2901017"/>
              <a:gd name="connsiteY2" fmla="*/ 2366461 h 2366461"/>
              <a:gd name="connsiteX0" fmla="*/ 0 w 2081531"/>
              <a:gd name="connsiteY0" fmla="*/ 0 h 2366461"/>
              <a:gd name="connsiteX1" fmla="*/ 1970180 w 2081531"/>
              <a:gd name="connsiteY1" fmla="*/ 1223027 h 2366461"/>
              <a:gd name="connsiteX2" fmla="*/ 1161484 w 2081531"/>
              <a:gd name="connsiteY2" fmla="*/ 2366461 h 2366461"/>
              <a:gd name="connsiteX0" fmla="*/ 0 w 2029006"/>
              <a:gd name="connsiteY0" fmla="*/ 0 h 2366461"/>
              <a:gd name="connsiteX1" fmla="*/ 1970180 w 2029006"/>
              <a:gd name="connsiteY1" fmla="*/ 1223027 h 2366461"/>
              <a:gd name="connsiteX2" fmla="*/ 1161484 w 2029006"/>
              <a:gd name="connsiteY2" fmla="*/ 2366461 h 2366461"/>
              <a:gd name="connsiteX0" fmla="*/ 0 w 2029006"/>
              <a:gd name="connsiteY0" fmla="*/ 0 h 2366461"/>
              <a:gd name="connsiteX1" fmla="*/ 1970180 w 2029006"/>
              <a:gd name="connsiteY1" fmla="*/ 1223027 h 2366461"/>
              <a:gd name="connsiteX2" fmla="*/ 1161484 w 2029006"/>
              <a:gd name="connsiteY2" fmla="*/ 2366461 h 2366461"/>
              <a:gd name="connsiteX0" fmla="*/ 0 w 1608592"/>
              <a:gd name="connsiteY0" fmla="*/ 0 h 2245761"/>
              <a:gd name="connsiteX1" fmla="*/ 1549766 w 1608592"/>
              <a:gd name="connsiteY1" fmla="*/ 1102327 h 2245761"/>
              <a:gd name="connsiteX2" fmla="*/ 741070 w 1608592"/>
              <a:gd name="connsiteY2" fmla="*/ 2245761 h 2245761"/>
              <a:gd name="connsiteX0" fmla="*/ 0 w 1708715"/>
              <a:gd name="connsiteY0" fmla="*/ 0 h 2245761"/>
              <a:gd name="connsiteX1" fmla="*/ 1654869 w 1708715"/>
              <a:gd name="connsiteY1" fmla="*/ 1115738 h 2245761"/>
              <a:gd name="connsiteX2" fmla="*/ 741070 w 1708715"/>
              <a:gd name="connsiteY2" fmla="*/ 2245761 h 2245761"/>
              <a:gd name="connsiteX0" fmla="*/ 0 w 1708715"/>
              <a:gd name="connsiteY0" fmla="*/ 0 h 2245761"/>
              <a:gd name="connsiteX1" fmla="*/ 1654869 w 1708715"/>
              <a:gd name="connsiteY1" fmla="*/ 1115738 h 2245761"/>
              <a:gd name="connsiteX2" fmla="*/ 741070 w 1708715"/>
              <a:gd name="connsiteY2" fmla="*/ 2245761 h 2245761"/>
              <a:gd name="connsiteX0" fmla="*/ 0 w 1655990"/>
              <a:gd name="connsiteY0" fmla="*/ 0 h 2245761"/>
              <a:gd name="connsiteX1" fmla="*/ 1654869 w 1655990"/>
              <a:gd name="connsiteY1" fmla="*/ 1115738 h 2245761"/>
              <a:gd name="connsiteX2" fmla="*/ 741070 w 1655990"/>
              <a:gd name="connsiteY2" fmla="*/ 2245761 h 2245761"/>
              <a:gd name="connsiteX0" fmla="*/ 0 w 1655990"/>
              <a:gd name="connsiteY0" fmla="*/ 0 h 2245761"/>
              <a:gd name="connsiteX1" fmla="*/ 1654869 w 1655990"/>
              <a:gd name="connsiteY1" fmla="*/ 1115738 h 2245761"/>
              <a:gd name="connsiteX2" fmla="*/ 741070 w 1655990"/>
              <a:gd name="connsiteY2" fmla="*/ 2245761 h 2245761"/>
            </a:gdLst>
            <a:ahLst/>
            <a:cxnLst>
              <a:cxn ang="0">
                <a:pos x="connsiteX0" y="connsiteY0"/>
              </a:cxn>
              <a:cxn ang="0">
                <a:pos x="connsiteX1" y="connsiteY1"/>
              </a:cxn>
              <a:cxn ang="0">
                <a:pos x="connsiteX2" y="connsiteY2"/>
              </a:cxn>
            </a:cxnLst>
            <a:rect l="l" t="t" r="r" b="b"/>
            <a:pathLst>
              <a:path w="1655990" h="2245761">
                <a:moveTo>
                  <a:pt x="0" y="0"/>
                </a:moveTo>
                <a:cubicBezTo>
                  <a:pt x="1069412" y="283029"/>
                  <a:pt x="1641716" y="593924"/>
                  <a:pt x="1654869" y="1115738"/>
                </a:cubicBezTo>
                <a:cubicBezTo>
                  <a:pt x="1689042" y="1852127"/>
                  <a:pt x="932659" y="2024564"/>
                  <a:pt x="741070" y="2245761"/>
                </a:cubicBezTo>
              </a:path>
            </a:pathLst>
          </a:custGeom>
          <a:noFill/>
          <a:ln w="34925">
            <a:solidFill>
              <a:srgbClr val="FF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A3DCE3F2-B243-41D5-A957-04B3C70097DD}"/>
              </a:ext>
            </a:extLst>
          </p:cNvPr>
          <p:cNvSpPr/>
          <p:nvPr/>
        </p:nvSpPr>
        <p:spPr>
          <a:xfrm>
            <a:off x="3659343" y="1454214"/>
            <a:ext cx="4890733" cy="2448728"/>
          </a:xfrm>
          <a:custGeom>
            <a:avLst/>
            <a:gdLst>
              <a:gd name="connsiteX0" fmla="*/ 0 w 1562503"/>
              <a:gd name="connsiteY0" fmla="*/ 0 h 2403566"/>
              <a:gd name="connsiteX1" fmla="*/ 1541417 w 1562503"/>
              <a:gd name="connsiteY1" fmla="*/ 1321961 h 2403566"/>
              <a:gd name="connsiteX2" fmla="*/ 992777 w 1562503"/>
              <a:gd name="connsiteY2" fmla="*/ 2403566 h 2403566"/>
              <a:gd name="connsiteX0" fmla="*/ 0 w 1573325"/>
              <a:gd name="connsiteY0" fmla="*/ 0 h 2403566"/>
              <a:gd name="connsiteX1" fmla="*/ 1541417 w 1573325"/>
              <a:gd name="connsiteY1" fmla="*/ 1321961 h 2403566"/>
              <a:gd name="connsiteX2" fmla="*/ 992777 w 1573325"/>
              <a:gd name="connsiteY2" fmla="*/ 2403566 h 2403566"/>
              <a:gd name="connsiteX0" fmla="*/ 0 w 1618213"/>
              <a:gd name="connsiteY0" fmla="*/ 0 h 2403566"/>
              <a:gd name="connsiteX1" fmla="*/ 1588443 w 1618213"/>
              <a:gd name="connsiteY1" fmla="*/ 1473490 h 2403566"/>
              <a:gd name="connsiteX2" fmla="*/ 992777 w 1618213"/>
              <a:gd name="connsiteY2" fmla="*/ 2403566 h 2403566"/>
              <a:gd name="connsiteX0" fmla="*/ 0 w 1595686"/>
              <a:gd name="connsiteY0" fmla="*/ 0 h 2403566"/>
              <a:gd name="connsiteX1" fmla="*/ 1588443 w 1595686"/>
              <a:gd name="connsiteY1" fmla="*/ 1473490 h 2403566"/>
              <a:gd name="connsiteX2" fmla="*/ 992777 w 1595686"/>
              <a:gd name="connsiteY2" fmla="*/ 2403566 h 2403566"/>
              <a:gd name="connsiteX0" fmla="*/ 0 w 2090785"/>
              <a:gd name="connsiteY0" fmla="*/ 0 h 2267712"/>
              <a:gd name="connsiteX1" fmla="*/ 2037806 w 2090785"/>
              <a:gd name="connsiteY1" fmla="*/ 1337636 h 2267712"/>
              <a:gd name="connsiteX2" fmla="*/ 1442140 w 2090785"/>
              <a:gd name="connsiteY2" fmla="*/ 2267712 h 2267712"/>
              <a:gd name="connsiteX0" fmla="*/ 0 w 2741018"/>
              <a:gd name="connsiteY0" fmla="*/ 0 h 2267712"/>
              <a:gd name="connsiteX1" fmla="*/ 2711850 w 2741018"/>
              <a:gd name="connsiteY1" fmla="*/ 971876 h 2267712"/>
              <a:gd name="connsiteX2" fmla="*/ 1442140 w 2741018"/>
              <a:gd name="connsiteY2" fmla="*/ 2267712 h 2267712"/>
              <a:gd name="connsiteX0" fmla="*/ 0 w 2920959"/>
              <a:gd name="connsiteY0" fmla="*/ 0 h 2048256"/>
              <a:gd name="connsiteX1" fmla="*/ 2711850 w 2920959"/>
              <a:gd name="connsiteY1" fmla="*/ 971876 h 2048256"/>
              <a:gd name="connsiteX2" fmla="*/ 2607347 w 2920959"/>
              <a:gd name="connsiteY2" fmla="*/ 2048256 h 2048256"/>
              <a:gd name="connsiteX0" fmla="*/ 0 w 3050019"/>
              <a:gd name="connsiteY0" fmla="*/ 0 h 2084832"/>
              <a:gd name="connsiteX1" fmla="*/ 2832028 w 3050019"/>
              <a:gd name="connsiteY1" fmla="*/ 1008452 h 2084832"/>
              <a:gd name="connsiteX2" fmla="*/ 2727525 w 3050019"/>
              <a:gd name="connsiteY2" fmla="*/ 2084832 h 2084832"/>
              <a:gd name="connsiteX0" fmla="*/ 0 w 3050019"/>
              <a:gd name="connsiteY0" fmla="*/ 0 h 2084832"/>
              <a:gd name="connsiteX1" fmla="*/ 2832028 w 3050019"/>
              <a:gd name="connsiteY1" fmla="*/ 1008452 h 2084832"/>
              <a:gd name="connsiteX2" fmla="*/ 2727525 w 3050019"/>
              <a:gd name="connsiteY2" fmla="*/ 2084832 h 2084832"/>
              <a:gd name="connsiteX0" fmla="*/ 0 w 2949015"/>
              <a:gd name="connsiteY0" fmla="*/ 0 h 1943753"/>
              <a:gd name="connsiteX1" fmla="*/ 2737975 w 2949015"/>
              <a:gd name="connsiteY1" fmla="*/ 867373 h 1943753"/>
              <a:gd name="connsiteX2" fmla="*/ 2633472 w 2949015"/>
              <a:gd name="connsiteY2" fmla="*/ 1943753 h 1943753"/>
              <a:gd name="connsiteX0" fmla="*/ 0 w 4153148"/>
              <a:gd name="connsiteY0" fmla="*/ 0 h 1943753"/>
              <a:gd name="connsiteX1" fmla="*/ 4080837 w 4153148"/>
              <a:gd name="connsiteY1" fmla="*/ 982326 h 1943753"/>
              <a:gd name="connsiteX2" fmla="*/ 2633472 w 4153148"/>
              <a:gd name="connsiteY2" fmla="*/ 1943753 h 1943753"/>
              <a:gd name="connsiteX0" fmla="*/ 0 w 4959931"/>
              <a:gd name="connsiteY0" fmla="*/ 0 h 1901952"/>
              <a:gd name="connsiteX1" fmla="*/ 4080837 w 4959931"/>
              <a:gd name="connsiteY1" fmla="*/ 982326 h 1901952"/>
              <a:gd name="connsiteX2" fmla="*/ 4890733 w 4959931"/>
              <a:gd name="connsiteY2" fmla="*/ 1901952 h 1901952"/>
              <a:gd name="connsiteX0" fmla="*/ 0 w 4890733"/>
              <a:gd name="connsiteY0" fmla="*/ 0 h 1901952"/>
              <a:gd name="connsiteX1" fmla="*/ 4080837 w 4890733"/>
              <a:gd name="connsiteY1" fmla="*/ 982326 h 1901952"/>
              <a:gd name="connsiteX2" fmla="*/ 4890733 w 4890733"/>
              <a:gd name="connsiteY2" fmla="*/ 1901952 h 1901952"/>
              <a:gd name="connsiteX0" fmla="*/ 0 w 4890733"/>
              <a:gd name="connsiteY0" fmla="*/ 0 h 1901952"/>
              <a:gd name="connsiteX1" fmla="*/ 3391118 w 4890733"/>
              <a:gd name="connsiteY1" fmla="*/ 721069 h 1901952"/>
              <a:gd name="connsiteX2" fmla="*/ 4890733 w 4890733"/>
              <a:gd name="connsiteY2" fmla="*/ 1901952 h 1901952"/>
              <a:gd name="connsiteX0" fmla="*/ 0 w 4890733"/>
              <a:gd name="connsiteY0" fmla="*/ 0 h 1901952"/>
              <a:gd name="connsiteX1" fmla="*/ 3391118 w 4890733"/>
              <a:gd name="connsiteY1" fmla="*/ 721069 h 1901952"/>
              <a:gd name="connsiteX2" fmla="*/ 4890733 w 4890733"/>
              <a:gd name="connsiteY2" fmla="*/ 1901952 h 1901952"/>
              <a:gd name="connsiteX0" fmla="*/ 0 w 4890733"/>
              <a:gd name="connsiteY0" fmla="*/ 0 h 1901952"/>
              <a:gd name="connsiteX1" fmla="*/ 3391118 w 4890733"/>
              <a:gd name="connsiteY1" fmla="*/ 721069 h 1901952"/>
              <a:gd name="connsiteX2" fmla="*/ 4890733 w 4890733"/>
              <a:gd name="connsiteY2" fmla="*/ 1901952 h 1901952"/>
              <a:gd name="connsiteX0" fmla="*/ 0 w 4890733"/>
              <a:gd name="connsiteY0" fmla="*/ 0 h 1901952"/>
              <a:gd name="connsiteX1" fmla="*/ 3391118 w 4890733"/>
              <a:gd name="connsiteY1" fmla="*/ 721069 h 1901952"/>
              <a:gd name="connsiteX2" fmla="*/ 4890733 w 4890733"/>
              <a:gd name="connsiteY2" fmla="*/ 1901952 h 1901952"/>
              <a:gd name="connsiteX0" fmla="*/ 0 w 4890733"/>
              <a:gd name="connsiteY0" fmla="*/ 0 h 1901952"/>
              <a:gd name="connsiteX1" fmla="*/ 3391118 w 4890733"/>
              <a:gd name="connsiteY1" fmla="*/ 721069 h 1901952"/>
              <a:gd name="connsiteX2" fmla="*/ 4890733 w 4890733"/>
              <a:gd name="connsiteY2" fmla="*/ 1901952 h 1901952"/>
            </a:gdLst>
            <a:ahLst/>
            <a:cxnLst>
              <a:cxn ang="0">
                <a:pos x="connsiteX0" y="connsiteY0"/>
              </a:cxn>
              <a:cxn ang="0">
                <a:pos x="connsiteX1" y="connsiteY1"/>
              </a:cxn>
              <a:cxn ang="0">
                <a:pos x="connsiteX2" y="connsiteY2"/>
              </a:cxn>
            </a:cxnLst>
            <a:rect l="l" t="t" r="r" b="b"/>
            <a:pathLst>
              <a:path w="4890733" h="1901952">
                <a:moveTo>
                  <a:pt x="0" y="0"/>
                </a:moveTo>
                <a:cubicBezTo>
                  <a:pt x="1510846" y="111596"/>
                  <a:pt x="2586506" y="371423"/>
                  <a:pt x="3391118" y="721069"/>
                </a:cubicBezTo>
                <a:cubicBezTo>
                  <a:pt x="4216751" y="1095206"/>
                  <a:pt x="4742688" y="1628503"/>
                  <a:pt x="4890733" y="1901952"/>
                </a:cubicBezTo>
              </a:path>
            </a:pathLst>
          </a:custGeom>
          <a:noFill/>
          <a:ln w="34925">
            <a:solidFill>
              <a:schemeClr val="accent5"/>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Freeform: Shape 16">
            <a:extLst>
              <a:ext uri="{FF2B5EF4-FFF2-40B4-BE49-F238E27FC236}">
                <a16:creationId xmlns:a16="http://schemas.microsoft.com/office/drawing/2014/main" id="{8405C878-94DB-4699-AAD5-F03FFFA49E25}"/>
              </a:ext>
            </a:extLst>
          </p:cNvPr>
          <p:cNvSpPr/>
          <p:nvPr/>
        </p:nvSpPr>
        <p:spPr>
          <a:xfrm>
            <a:off x="1754797" y="2906630"/>
            <a:ext cx="3531554" cy="1748715"/>
          </a:xfrm>
          <a:custGeom>
            <a:avLst/>
            <a:gdLst>
              <a:gd name="connsiteX0" fmla="*/ 264636 w 2903333"/>
              <a:gd name="connsiteY0" fmla="*/ 0 h 1443865"/>
              <a:gd name="connsiteX1" fmla="*/ 76530 w 2903333"/>
              <a:gd name="connsiteY1" fmla="*/ 407561 h 1443865"/>
              <a:gd name="connsiteX2" fmla="*/ 1377591 w 2903333"/>
              <a:gd name="connsiteY2" fmla="*/ 726295 h 1443865"/>
              <a:gd name="connsiteX3" fmla="*/ 1654524 w 2903333"/>
              <a:gd name="connsiteY3" fmla="*/ 1421239 h 1443865"/>
              <a:gd name="connsiteX4" fmla="*/ 2903333 w 2903333"/>
              <a:gd name="connsiteY4" fmla="*/ 1207008 h 1443865"/>
              <a:gd name="connsiteX0" fmla="*/ 312035 w 2887670"/>
              <a:gd name="connsiteY0" fmla="*/ 0 h 1706624"/>
              <a:gd name="connsiteX1" fmla="*/ 60867 w 2887670"/>
              <a:gd name="connsiteY1" fmla="*/ 670320 h 1706624"/>
              <a:gd name="connsiteX2" fmla="*/ 1361928 w 2887670"/>
              <a:gd name="connsiteY2" fmla="*/ 989054 h 1706624"/>
              <a:gd name="connsiteX3" fmla="*/ 1638861 w 2887670"/>
              <a:gd name="connsiteY3" fmla="*/ 1683998 h 1706624"/>
              <a:gd name="connsiteX4" fmla="*/ 2887670 w 2887670"/>
              <a:gd name="connsiteY4" fmla="*/ 1469767 h 1706624"/>
              <a:gd name="connsiteX0" fmla="*/ 329279 w 2904914"/>
              <a:gd name="connsiteY0" fmla="*/ 0 h 1706624"/>
              <a:gd name="connsiteX1" fmla="*/ 78111 w 2904914"/>
              <a:gd name="connsiteY1" fmla="*/ 670320 h 1706624"/>
              <a:gd name="connsiteX2" fmla="*/ 1379172 w 2904914"/>
              <a:gd name="connsiteY2" fmla="*/ 989054 h 1706624"/>
              <a:gd name="connsiteX3" fmla="*/ 1656105 w 2904914"/>
              <a:gd name="connsiteY3" fmla="*/ 1683998 h 1706624"/>
              <a:gd name="connsiteX4" fmla="*/ 2904914 w 2904914"/>
              <a:gd name="connsiteY4" fmla="*/ 1469767 h 1706624"/>
              <a:gd name="connsiteX0" fmla="*/ 4828205 w 4828205"/>
              <a:gd name="connsiteY0" fmla="*/ 0 h 1391313"/>
              <a:gd name="connsiteX1" fmla="*/ 120651 w 4828205"/>
              <a:gd name="connsiteY1" fmla="*/ 355009 h 1391313"/>
              <a:gd name="connsiteX2" fmla="*/ 1421712 w 4828205"/>
              <a:gd name="connsiteY2" fmla="*/ 673743 h 1391313"/>
              <a:gd name="connsiteX3" fmla="*/ 1698645 w 4828205"/>
              <a:gd name="connsiteY3" fmla="*/ 1368687 h 1391313"/>
              <a:gd name="connsiteX4" fmla="*/ 2947454 w 4828205"/>
              <a:gd name="connsiteY4" fmla="*/ 1154456 h 1391313"/>
              <a:gd name="connsiteX0" fmla="*/ 3448414 w 3448414"/>
              <a:gd name="connsiteY0" fmla="*/ 0 h 1391313"/>
              <a:gd name="connsiteX1" fmla="*/ 1021605 w 3448414"/>
              <a:gd name="connsiteY1" fmla="*/ 197354 h 1391313"/>
              <a:gd name="connsiteX2" fmla="*/ 41921 w 3448414"/>
              <a:gd name="connsiteY2" fmla="*/ 673743 h 1391313"/>
              <a:gd name="connsiteX3" fmla="*/ 318854 w 3448414"/>
              <a:gd name="connsiteY3" fmla="*/ 1368687 h 1391313"/>
              <a:gd name="connsiteX4" fmla="*/ 1567663 w 3448414"/>
              <a:gd name="connsiteY4" fmla="*/ 1154456 h 1391313"/>
              <a:gd name="connsiteX0" fmla="*/ 3521987 w 3521987"/>
              <a:gd name="connsiteY0" fmla="*/ 0 h 1685602"/>
              <a:gd name="connsiteX1" fmla="*/ 1021605 w 3521987"/>
              <a:gd name="connsiteY1" fmla="*/ 491643 h 1685602"/>
              <a:gd name="connsiteX2" fmla="*/ 41921 w 3521987"/>
              <a:gd name="connsiteY2" fmla="*/ 968032 h 1685602"/>
              <a:gd name="connsiteX3" fmla="*/ 318854 w 3521987"/>
              <a:gd name="connsiteY3" fmla="*/ 1662976 h 1685602"/>
              <a:gd name="connsiteX4" fmla="*/ 1567663 w 3521987"/>
              <a:gd name="connsiteY4" fmla="*/ 1448745 h 1685602"/>
              <a:gd name="connsiteX0" fmla="*/ 3521987 w 3596024"/>
              <a:gd name="connsiteY0" fmla="*/ 0 h 1685602"/>
              <a:gd name="connsiteX1" fmla="*/ 1021605 w 3596024"/>
              <a:gd name="connsiteY1" fmla="*/ 491643 h 1685602"/>
              <a:gd name="connsiteX2" fmla="*/ 41921 w 3596024"/>
              <a:gd name="connsiteY2" fmla="*/ 968032 h 1685602"/>
              <a:gd name="connsiteX3" fmla="*/ 318854 w 3596024"/>
              <a:gd name="connsiteY3" fmla="*/ 1662976 h 1685602"/>
              <a:gd name="connsiteX4" fmla="*/ 1567663 w 3596024"/>
              <a:gd name="connsiteY4" fmla="*/ 1448745 h 1685602"/>
              <a:gd name="connsiteX0" fmla="*/ 3567709 w 3663175"/>
              <a:gd name="connsiteY0" fmla="*/ 0 h 1685602"/>
              <a:gd name="connsiteX1" fmla="*/ 1708458 w 3663175"/>
              <a:gd name="connsiteY1" fmla="*/ 407560 h 1685602"/>
              <a:gd name="connsiteX2" fmla="*/ 87643 w 3663175"/>
              <a:gd name="connsiteY2" fmla="*/ 968032 h 1685602"/>
              <a:gd name="connsiteX3" fmla="*/ 364576 w 3663175"/>
              <a:gd name="connsiteY3" fmla="*/ 1662976 h 1685602"/>
              <a:gd name="connsiteX4" fmla="*/ 1613385 w 3663175"/>
              <a:gd name="connsiteY4" fmla="*/ 1448745 h 1685602"/>
              <a:gd name="connsiteX0" fmla="*/ 3567709 w 3667670"/>
              <a:gd name="connsiteY0" fmla="*/ 0 h 1685602"/>
              <a:gd name="connsiteX1" fmla="*/ 1708458 w 3667670"/>
              <a:gd name="connsiteY1" fmla="*/ 407560 h 1685602"/>
              <a:gd name="connsiteX2" fmla="*/ 87643 w 3667670"/>
              <a:gd name="connsiteY2" fmla="*/ 968032 h 1685602"/>
              <a:gd name="connsiteX3" fmla="*/ 364576 w 3667670"/>
              <a:gd name="connsiteY3" fmla="*/ 1662976 h 1685602"/>
              <a:gd name="connsiteX4" fmla="*/ 1613385 w 3667670"/>
              <a:gd name="connsiteY4" fmla="*/ 1448745 h 1685602"/>
              <a:gd name="connsiteX0" fmla="*/ 3420565 w 3521654"/>
              <a:gd name="connsiteY0" fmla="*/ 0 h 1727643"/>
              <a:gd name="connsiteX1" fmla="*/ 1708458 w 3521654"/>
              <a:gd name="connsiteY1" fmla="*/ 449601 h 1727643"/>
              <a:gd name="connsiteX2" fmla="*/ 87643 w 3521654"/>
              <a:gd name="connsiteY2" fmla="*/ 1010073 h 1727643"/>
              <a:gd name="connsiteX3" fmla="*/ 364576 w 3521654"/>
              <a:gd name="connsiteY3" fmla="*/ 1705017 h 1727643"/>
              <a:gd name="connsiteX4" fmla="*/ 1613385 w 3521654"/>
              <a:gd name="connsiteY4" fmla="*/ 1490786 h 1727643"/>
              <a:gd name="connsiteX0" fmla="*/ 3420565 w 3666541"/>
              <a:gd name="connsiteY0" fmla="*/ 0 h 1727643"/>
              <a:gd name="connsiteX1" fmla="*/ 1708458 w 3666541"/>
              <a:gd name="connsiteY1" fmla="*/ 449601 h 1727643"/>
              <a:gd name="connsiteX2" fmla="*/ 87643 w 3666541"/>
              <a:gd name="connsiteY2" fmla="*/ 1010073 h 1727643"/>
              <a:gd name="connsiteX3" fmla="*/ 364576 w 3666541"/>
              <a:gd name="connsiteY3" fmla="*/ 1705017 h 1727643"/>
              <a:gd name="connsiteX4" fmla="*/ 1613385 w 3666541"/>
              <a:gd name="connsiteY4" fmla="*/ 1490786 h 1727643"/>
              <a:gd name="connsiteX0" fmla="*/ 3420565 w 3420565"/>
              <a:gd name="connsiteY0" fmla="*/ 0 h 1727643"/>
              <a:gd name="connsiteX1" fmla="*/ 2526039 w 3420565"/>
              <a:gd name="connsiteY1" fmla="*/ 351526 h 1727643"/>
              <a:gd name="connsiteX2" fmla="*/ 1708458 w 3420565"/>
              <a:gd name="connsiteY2" fmla="*/ 449601 h 1727643"/>
              <a:gd name="connsiteX3" fmla="*/ 87643 w 3420565"/>
              <a:gd name="connsiteY3" fmla="*/ 1010073 h 1727643"/>
              <a:gd name="connsiteX4" fmla="*/ 364576 w 3420565"/>
              <a:gd name="connsiteY4" fmla="*/ 1705017 h 1727643"/>
              <a:gd name="connsiteX5" fmla="*/ 1613385 w 3420565"/>
              <a:gd name="connsiteY5" fmla="*/ 1490786 h 1727643"/>
              <a:gd name="connsiteX0" fmla="*/ 3420565 w 3420565"/>
              <a:gd name="connsiteY0" fmla="*/ 0 h 1727643"/>
              <a:gd name="connsiteX1" fmla="*/ 3177680 w 3420565"/>
              <a:gd name="connsiteY1" fmla="*/ 446119 h 1727643"/>
              <a:gd name="connsiteX2" fmla="*/ 1708458 w 3420565"/>
              <a:gd name="connsiteY2" fmla="*/ 449601 h 1727643"/>
              <a:gd name="connsiteX3" fmla="*/ 87643 w 3420565"/>
              <a:gd name="connsiteY3" fmla="*/ 1010073 h 1727643"/>
              <a:gd name="connsiteX4" fmla="*/ 364576 w 3420565"/>
              <a:gd name="connsiteY4" fmla="*/ 1705017 h 1727643"/>
              <a:gd name="connsiteX5" fmla="*/ 1613385 w 3420565"/>
              <a:gd name="connsiteY5" fmla="*/ 1490786 h 1727643"/>
              <a:gd name="connsiteX0" fmla="*/ 3420565 w 3593241"/>
              <a:gd name="connsiteY0" fmla="*/ 424 h 1728067"/>
              <a:gd name="connsiteX1" fmla="*/ 3177680 w 3593241"/>
              <a:gd name="connsiteY1" fmla="*/ 446543 h 1728067"/>
              <a:gd name="connsiteX2" fmla="*/ 1708458 w 3593241"/>
              <a:gd name="connsiteY2" fmla="*/ 450025 h 1728067"/>
              <a:gd name="connsiteX3" fmla="*/ 87643 w 3593241"/>
              <a:gd name="connsiteY3" fmla="*/ 1010497 h 1728067"/>
              <a:gd name="connsiteX4" fmla="*/ 364576 w 3593241"/>
              <a:gd name="connsiteY4" fmla="*/ 1705441 h 1728067"/>
              <a:gd name="connsiteX5" fmla="*/ 1613385 w 3593241"/>
              <a:gd name="connsiteY5" fmla="*/ 1491210 h 1728067"/>
              <a:gd name="connsiteX0" fmla="*/ 3325972 w 3524400"/>
              <a:gd name="connsiteY0" fmla="*/ 403 h 1749067"/>
              <a:gd name="connsiteX1" fmla="*/ 3177680 w 3524400"/>
              <a:gd name="connsiteY1" fmla="*/ 467543 h 1749067"/>
              <a:gd name="connsiteX2" fmla="*/ 1708458 w 3524400"/>
              <a:gd name="connsiteY2" fmla="*/ 471025 h 1749067"/>
              <a:gd name="connsiteX3" fmla="*/ 87643 w 3524400"/>
              <a:gd name="connsiteY3" fmla="*/ 1031497 h 1749067"/>
              <a:gd name="connsiteX4" fmla="*/ 364576 w 3524400"/>
              <a:gd name="connsiteY4" fmla="*/ 1726441 h 1749067"/>
              <a:gd name="connsiteX5" fmla="*/ 1613385 w 3524400"/>
              <a:gd name="connsiteY5" fmla="*/ 1512210 h 1749067"/>
              <a:gd name="connsiteX0" fmla="*/ 3325972 w 3529876"/>
              <a:gd name="connsiteY0" fmla="*/ 503 h 1749167"/>
              <a:gd name="connsiteX1" fmla="*/ 3177680 w 3529876"/>
              <a:gd name="connsiteY1" fmla="*/ 467643 h 1749167"/>
              <a:gd name="connsiteX2" fmla="*/ 1708458 w 3529876"/>
              <a:gd name="connsiteY2" fmla="*/ 471125 h 1749167"/>
              <a:gd name="connsiteX3" fmla="*/ 87643 w 3529876"/>
              <a:gd name="connsiteY3" fmla="*/ 1031597 h 1749167"/>
              <a:gd name="connsiteX4" fmla="*/ 364576 w 3529876"/>
              <a:gd name="connsiteY4" fmla="*/ 1726541 h 1749167"/>
              <a:gd name="connsiteX5" fmla="*/ 1613385 w 3529876"/>
              <a:gd name="connsiteY5" fmla="*/ 1512310 h 1749167"/>
              <a:gd name="connsiteX0" fmla="*/ 3325972 w 3529876"/>
              <a:gd name="connsiteY0" fmla="*/ 503 h 1749167"/>
              <a:gd name="connsiteX1" fmla="*/ 3177680 w 3529876"/>
              <a:gd name="connsiteY1" fmla="*/ 467643 h 1749167"/>
              <a:gd name="connsiteX2" fmla="*/ 1708458 w 3529876"/>
              <a:gd name="connsiteY2" fmla="*/ 471125 h 1749167"/>
              <a:gd name="connsiteX3" fmla="*/ 87643 w 3529876"/>
              <a:gd name="connsiteY3" fmla="*/ 1031597 h 1749167"/>
              <a:gd name="connsiteX4" fmla="*/ 364576 w 3529876"/>
              <a:gd name="connsiteY4" fmla="*/ 1726541 h 1749167"/>
              <a:gd name="connsiteX5" fmla="*/ 1613385 w 3529876"/>
              <a:gd name="connsiteY5" fmla="*/ 1512310 h 1749167"/>
              <a:gd name="connsiteX0" fmla="*/ 3325972 w 3529876"/>
              <a:gd name="connsiteY0" fmla="*/ 503 h 1749167"/>
              <a:gd name="connsiteX1" fmla="*/ 3177680 w 3529876"/>
              <a:gd name="connsiteY1" fmla="*/ 467643 h 1749167"/>
              <a:gd name="connsiteX2" fmla="*/ 1708458 w 3529876"/>
              <a:gd name="connsiteY2" fmla="*/ 471125 h 1749167"/>
              <a:gd name="connsiteX3" fmla="*/ 87643 w 3529876"/>
              <a:gd name="connsiteY3" fmla="*/ 1031597 h 1749167"/>
              <a:gd name="connsiteX4" fmla="*/ 364576 w 3529876"/>
              <a:gd name="connsiteY4" fmla="*/ 1726541 h 1749167"/>
              <a:gd name="connsiteX5" fmla="*/ 1613385 w 3529876"/>
              <a:gd name="connsiteY5" fmla="*/ 1512310 h 1749167"/>
              <a:gd name="connsiteX0" fmla="*/ 3312336 w 3516240"/>
              <a:gd name="connsiteY0" fmla="*/ 503 h 1749167"/>
              <a:gd name="connsiteX1" fmla="*/ 3164044 w 3516240"/>
              <a:gd name="connsiteY1" fmla="*/ 467643 h 1749167"/>
              <a:gd name="connsiteX2" fmla="*/ 1694822 w 3516240"/>
              <a:gd name="connsiteY2" fmla="*/ 471125 h 1749167"/>
              <a:gd name="connsiteX3" fmla="*/ 74007 w 3516240"/>
              <a:gd name="connsiteY3" fmla="*/ 1031597 h 1749167"/>
              <a:gd name="connsiteX4" fmla="*/ 350940 w 3516240"/>
              <a:gd name="connsiteY4" fmla="*/ 1726541 h 1749167"/>
              <a:gd name="connsiteX5" fmla="*/ 1599749 w 3516240"/>
              <a:gd name="connsiteY5" fmla="*/ 1512310 h 1749167"/>
              <a:gd name="connsiteX0" fmla="*/ 3312336 w 3520857"/>
              <a:gd name="connsiteY0" fmla="*/ 0 h 1748664"/>
              <a:gd name="connsiteX1" fmla="*/ 3164044 w 3520857"/>
              <a:gd name="connsiteY1" fmla="*/ 467140 h 1748664"/>
              <a:gd name="connsiteX2" fmla="*/ 1694822 w 3520857"/>
              <a:gd name="connsiteY2" fmla="*/ 470622 h 1748664"/>
              <a:gd name="connsiteX3" fmla="*/ 74007 w 3520857"/>
              <a:gd name="connsiteY3" fmla="*/ 1031094 h 1748664"/>
              <a:gd name="connsiteX4" fmla="*/ 350940 w 3520857"/>
              <a:gd name="connsiteY4" fmla="*/ 1726038 h 1748664"/>
              <a:gd name="connsiteX5" fmla="*/ 1599749 w 3520857"/>
              <a:gd name="connsiteY5" fmla="*/ 1511807 h 1748664"/>
              <a:gd name="connsiteX0" fmla="*/ 3312336 w 3601990"/>
              <a:gd name="connsiteY0" fmla="*/ 0 h 1748664"/>
              <a:gd name="connsiteX1" fmla="*/ 3363741 w 3601990"/>
              <a:gd name="connsiteY1" fmla="*/ 372547 h 1748664"/>
              <a:gd name="connsiteX2" fmla="*/ 1694822 w 3601990"/>
              <a:gd name="connsiteY2" fmla="*/ 470622 h 1748664"/>
              <a:gd name="connsiteX3" fmla="*/ 74007 w 3601990"/>
              <a:gd name="connsiteY3" fmla="*/ 1031094 h 1748664"/>
              <a:gd name="connsiteX4" fmla="*/ 350940 w 3601990"/>
              <a:gd name="connsiteY4" fmla="*/ 1726038 h 1748664"/>
              <a:gd name="connsiteX5" fmla="*/ 1599749 w 3601990"/>
              <a:gd name="connsiteY5" fmla="*/ 1511807 h 1748664"/>
              <a:gd name="connsiteX0" fmla="*/ 3312336 w 3601990"/>
              <a:gd name="connsiteY0" fmla="*/ 0 h 1748664"/>
              <a:gd name="connsiteX1" fmla="*/ 3363741 w 3601990"/>
              <a:gd name="connsiteY1" fmla="*/ 372547 h 1748664"/>
              <a:gd name="connsiteX2" fmla="*/ 1694822 w 3601990"/>
              <a:gd name="connsiteY2" fmla="*/ 470622 h 1748664"/>
              <a:gd name="connsiteX3" fmla="*/ 74007 w 3601990"/>
              <a:gd name="connsiteY3" fmla="*/ 1031094 h 1748664"/>
              <a:gd name="connsiteX4" fmla="*/ 350940 w 3601990"/>
              <a:gd name="connsiteY4" fmla="*/ 1726038 h 1748664"/>
              <a:gd name="connsiteX5" fmla="*/ 1599749 w 3601990"/>
              <a:gd name="connsiteY5" fmla="*/ 1511807 h 1748664"/>
              <a:gd name="connsiteX0" fmla="*/ 3312336 w 3567538"/>
              <a:gd name="connsiteY0" fmla="*/ 0 h 1748664"/>
              <a:gd name="connsiteX1" fmla="*/ 3363741 w 3567538"/>
              <a:gd name="connsiteY1" fmla="*/ 372547 h 1748664"/>
              <a:gd name="connsiteX2" fmla="*/ 1694822 w 3567538"/>
              <a:gd name="connsiteY2" fmla="*/ 470622 h 1748664"/>
              <a:gd name="connsiteX3" fmla="*/ 74007 w 3567538"/>
              <a:gd name="connsiteY3" fmla="*/ 1031094 h 1748664"/>
              <a:gd name="connsiteX4" fmla="*/ 350940 w 3567538"/>
              <a:gd name="connsiteY4" fmla="*/ 1726038 h 1748664"/>
              <a:gd name="connsiteX5" fmla="*/ 1599749 w 3567538"/>
              <a:gd name="connsiteY5" fmla="*/ 1511807 h 1748664"/>
              <a:gd name="connsiteX0" fmla="*/ 3312336 w 3559219"/>
              <a:gd name="connsiteY0" fmla="*/ 67 h 1748731"/>
              <a:gd name="connsiteX1" fmla="*/ 3363741 w 3559219"/>
              <a:gd name="connsiteY1" fmla="*/ 372614 h 1748731"/>
              <a:gd name="connsiteX2" fmla="*/ 1694822 w 3559219"/>
              <a:gd name="connsiteY2" fmla="*/ 470689 h 1748731"/>
              <a:gd name="connsiteX3" fmla="*/ 74007 w 3559219"/>
              <a:gd name="connsiteY3" fmla="*/ 1031161 h 1748731"/>
              <a:gd name="connsiteX4" fmla="*/ 350940 w 3559219"/>
              <a:gd name="connsiteY4" fmla="*/ 1726105 h 1748731"/>
              <a:gd name="connsiteX5" fmla="*/ 1599749 w 3559219"/>
              <a:gd name="connsiteY5" fmla="*/ 1511874 h 1748731"/>
              <a:gd name="connsiteX0" fmla="*/ 3312336 w 3523348"/>
              <a:gd name="connsiteY0" fmla="*/ 67 h 1748731"/>
              <a:gd name="connsiteX1" fmla="*/ 3363741 w 3523348"/>
              <a:gd name="connsiteY1" fmla="*/ 372614 h 1748731"/>
              <a:gd name="connsiteX2" fmla="*/ 1694822 w 3523348"/>
              <a:gd name="connsiteY2" fmla="*/ 470689 h 1748731"/>
              <a:gd name="connsiteX3" fmla="*/ 74007 w 3523348"/>
              <a:gd name="connsiteY3" fmla="*/ 1031161 h 1748731"/>
              <a:gd name="connsiteX4" fmla="*/ 350940 w 3523348"/>
              <a:gd name="connsiteY4" fmla="*/ 1726105 h 1748731"/>
              <a:gd name="connsiteX5" fmla="*/ 1599749 w 3523348"/>
              <a:gd name="connsiteY5" fmla="*/ 1511874 h 1748731"/>
              <a:gd name="connsiteX0" fmla="*/ 3312336 w 3569834"/>
              <a:gd name="connsiteY0" fmla="*/ 53 h 1748717"/>
              <a:gd name="connsiteX1" fmla="*/ 3363741 w 3569834"/>
              <a:gd name="connsiteY1" fmla="*/ 372600 h 1748717"/>
              <a:gd name="connsiteX2" fmla="*/ 1694822 w 3569834"/>
              <a:gd name="connsiteY2" fmla="*/ 470675 h 1748717"/>
              <a:gd name="connsiteX3" fmla="*/ 74007 w 3569834"/>
              <a:gd name="connsiteY3" fmla="*/ 1031147 h 1748717"/>
              <a:gd name="connsiteX4" fmla="*/ 350940 w 3569834"/>
              <a:gd name="connsiteY4" fmla="*/ 1726091 h 1748717"/>
              <a:gd name="connsiteX5" fmla="*/ 1599749 w 3569834"/>
              <a:gd name="connsiteY5" fmla="*/ 1511860 h 1748717"/>
              <a:gd name="connsiteX0" fmla="*/ 3312336 w 3531554"/>
              <a:gd name="connsiteY0" fmla="*/ 51 h 1748715"/>
              <a:gd name="connsiteX1" fmla="*/ 3363741 w 3531554"/>
              <a:gd name="connsiteY1" fmla="*/ 372598 h 1748715"/>
              <a:gd name="connsiteX2" fmla="*/ 1694822 w 3531554"/>
              <a:gd name="connsiteY2" fmla="*/ 470673 h 1748715"/>
              <a:gd name="connsiteX3" fmla="*/ 74007 w 3531554"/>
              <a:gd name="connsiteY3" fmla="*/ 1031145 h 1748715"/>
              <a:gd name="connsiteX4" fmla="*/ 350940 w 3531554"/>
              <a:gd name="connsiteY4" fmla="*/ 1726089 h 1748715"/>
              <a:gd name="connsiteX5" fmla="*/ 1599749 w 3531554"/>
              <a:gd name="connsiteY5" fmla="*/ 1511858 h 1748715"/>
              <a:gd name="connsiteX0" fmla="*/ 3312336 w 3531554"/>
              <a:gd name="connsiteY0" fmla="*/ 51 h 1748715"/>
              <a:gd name="connsiteX1" fmla="*/ 3363741 w 3531554"/>
              <a:gd name="connsiteY1" fmla="*/ 372598 h 1748715"/>
              <a:gd name="connsiteX2" fmla="*/ 1694822 w 3531554"/>
              <a:gd name="connsiteY2" fmla="*/ 470673 h 1748715"/>
              <a:gd name="connsiteX3" fmla="*/ 74007 w 3531554"/>
              <a:gd name="connsiteY3" fmla="*/ 1031145 h 1748715"/>
              <a:gd name="connsiteX4" fmla="*/ 350940 w 3531554"/>
              <a:gd name="connsiteY4" fmla="*/ 1726089 h 1748715"/>
              <a:gd name="connsiteX5" fmla="*/ 1599749 w 3531554"/>
              <a:gd name="connsiteY5" fmla="*/ 1511858 h 1748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1554" h="1748715">
                <a:moveTo>
                  <a:pt x="3312336" y="51"/>
                </a:moveTo>
                <a:cubicBezTo>
                  <a:pt x="3594172" y="-4424"/>
                  <a:pt x="3596540" y="287154"/>
                  <a:pt x="3363741" y="372598"/>
                </a:cubicBezTo>
                <a:cubicBezTo>
                  <a:pt x="3172983" y="447531"/>
                  <a:pt x="2243111" y="360915"/>
                  <a:pt x="1694822" y="470673"/>
                </a:cubicBezTo>
                <a:cubicBezTo>
                  <a:pt x="1146533" y="580431"/>
                  <a:pt x="266456" y="779868"/>
                  <a:pt x="74007" y="1031145"/>
                </a:cubicBezTo>
                <a:cubicBezTo>
                  <a:pt x="-118442" y="1282422"/>
                  <a:pt x="96650" y="1645970"/>
                  <a:pt x="350940" y="1726089"/>
                </a:cubicBezTo>
                <a:cubicBezTo>
                  <a:pt x="605230" y="1806208"/>
                  <a:pt x="1102489" y="1659033"/>
                  <a:pt x="1599749" y="1511858"/>
                </a:cubicBezTo>
              </a:path>
            </a:pathLst>
          </a:custGeom>
          <a:noFill/>
          <a:ln w="34925">
            <a:solidFill>
              <a:schemeClr val="tx2"/>
            </a:solidFill>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EE8056A2-9E9C-4047-B8CA-B20C42AA802D}"/>
              </a:ext>
            </a:extLst>
          </p:cNvPr>
          <p:cNvPicPr>
            <a:picLocks noChangeAspect="1"/>
          </p:cNvPicPr>
          <p:nvPr/>
        </p:nvPicPr>
        <p:blipFill>
          <a:blip r:embed="rId6"/>
          <a:stretch>
            <a:fillRect/>
          </a:stretch>
        </p:blipFill>
        <p:spPr>
          <a:xfrm>
            <a:off x="6239178" y="4628919"/>
            <a:ext cx="4370800" cy="837264"/>
          </a:xfrm>
          <a:prstGeom prst="rect">
            <a:avLst/>
          </a:prstGeom>
        </p:spPr>
      </p:pic>
      <p:pic>
        <p:nvPicPr>
          <p:cNvPr id="8" name="Picture 7">
            <a:extLst>
              <a:ext uri="{FF2B5EF4-FFF2-40B4-BE49-F238E27FC236}">
                <a16:creationId xmlns:a16="http://schemas.microsoft.com/office/drawing/2014/main" id="{E3E26283-6133-4ADD-92FC-6396FA9C389F}"/>
              </a:ext>
            </a:extLst>
          </p:cNvPr>
          <p:cNvPicPr>
            <a:picLocks noChangeAspect="1"/>
          </p:cNvPicPr>
          <p:nvPr/>
        </p:nvPicPr>
        <p:blipFill>
          <a:blip r:embed="rId7"/>
          <a:stretch>
            <a:fillRect/>
          </a:stretch>
        </p:blipFill>
        <p:spPr>
          <a:xfrm>
            <a:off x="3744311" y="5402167"/>
            <a:ext cx="2311322" cy="837264"/>
          </a:xfrm>
          <a:prstGeom prst="rect">
            <a:avLst/>
          </a:prstGeom>
        </p:spPr>
      </p:pic>
      <p:pic>
        <p:nvPicPr>
          <p:cNvPr id="9" name="Picture 8">
            <a:extLst>
              <a:ext uri="{FF2B5EF4-FFF2-40B4-BE49-F238E27FC236}">
                <a16:creationId xmlns:a16="http://schemas.microsoft.com/office/drawing/2014/main" id="{DE00C093-299E-4DA7-A002-9AE4E4C9E402}"/>
              </a:ext>
            </a:extLst>
          </p:cNvPr>
          <p:cNvPicPr>
            <a:picLocks noChangeAspect="1"/>
          </p:cNvPicPr>
          <p:nvPr/>
        </p:nvPicPr>
        <p:blipFill>
          <a:blip r:embed="rId8"/>
          <a:stretch>
            <a:fillRect/>
          </a:stretch>
        </p:blipFill>
        <p:spPr>
          <a:xfrm>
            <a:off x="6239178" y="5529072"/>
            <a:ext cx="4280417" cy="511272"/>
          </a:xfrm>
          <a:prstGeom prst="rect">
            <a:avLst/>
          </a:prstGeom>
        </p:spPr>
      </p:pic>
    </p:spTree>
    <p:extLst>
      <p:ext uri="{BB962C8B-B14F-4D97-AF65-F5344CB8AC3E}">
        <p14:creationId xmlns:p14="http://schemas.microsoft.com/office/powerpoint/2010/main" val="156801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par>
                          <p:cTn id="27" fill="hold">
                            <p:stCondLst>
                              <p:cond delay="500"/>
                            </p:stCondLst>
                            <p:childTnLst>
                              <p:par>
                                <p:cTn id="28" presetID="26" presetClass="emph" presetSubtype="0" repeatCount="indefinite" fill="hold" nodeType="afterEffect">
                                  <p:stCondLst>
                                    <p:cond delay="0"/>
                                  </p:stCondLst>
                                  <p:endCondLst>
                                    <p:cond evt="onNext" delay="0">
                                      <p:tgtEl>
                                        <p:sldTgt/>
                                      </p:tgtEl>
                                    </p:cond>
                                  </p:endCondLst>
                                  <p:childTnLst>
                                    <p:animEffect transition="out" filter="fade">
                                      <p:cBhvr>
                                        <p:cTn id="29" dur="1000" tmFilter="0, 0; .2, .5; .8, .5; 1, 0"/>
                                        <p:tgtEl>
                                          <p:spTgt spid="2">
                                            <p:txEl>
                                              <p:pRg st="6" end="6"/>
                                            </p:txEl>
                                          </p:spTgt>
                                        </p:tgtEl>
                                      </p:cBhvr>
                                    </p:animEffect>
                                    <p:animScale>
                                      <p:cBhvr>
                                        <p:cTn id="30" dur="500" autoRev="1" fill="hold"/>
                                        <p:tgtEl>
                                          <p:spTgt spid="2">
                                            <p:txEl>
                                              <p:pRg st="6" end="6"/>
                                            </p:txEl>
                                          </p:spTgt>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par>
                          <p:cTn id="36" fill="hold">
                            <p:stCondLst>
                              <p:cond delay="500"/>
                            </p:stCondLst>
                            <p:childTnLst>
                              <p:par>
                                <p:cTn id="37" presetID="26" presetClass="emph" presetSubtype="0" repeatCount="indefinite" fill="hold" nodeType="afterEffect">
                                  <p:stCondLst>
                                    <p:cond delay="0"/>
                                  </p:stCondLst>
                                  <p:endCondLst>
                                    <p:cond evt="onNext" delay="0">
                                      <p:tgtEl>
                                        <p:sldTgt/>
                                      </p:tgtEl>
                                    </p:cond>
                                  </p:endCondLst>
                                  <p:childTnLst>
                                    <p:animEffect transition="out" filter="fade">
                                      <p:cBhvr>
                                        <p:cTn id="38" dur="1000" tmFilter="0, 0; .2, .5; .8, .5; 1, 0"/>
                                        <p:tgtEl>
                                          <p:spTgt spid="2">
                                            <p:txEl>
                                              <p:pRg st="7" end="7"/>
                                            </p:txEl>
                                          </p:spTgt>
                                        </p:tgtEl>
                                      </p:cBhvr>
                                    </p:animEffect>
                                    <p:animScale>
                                      <p:cBhvr>
                                        <p:cTn id="39" dur="500" autoRev="1" fill="hold"/>
                                        <p:tgtEl>
                                          <p:spTgt spid="2">
                                            <p:txEl>
                                              <p:pRg st="7" end="7"/>
                                            </p:txEl>
                                          </p:spTgt>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xEl>
                                              <p:pRg st="10" end="10"/>
                                            </p:txEl>
                                          </p:spTgt>
                                        </p:tgtEl>
                                        <p:attrNameLst>
                                          <p:attrName>style.visibility</p:attrName>
                                        </p:attrNameLst>
                                      </p:cBhvr>
                                      <p:to>
                                        <p:strVal val="visible"/>
                                      </p:to>
                                    </p:set>
                                    <p:animEffect transition="in" filter="fade">
                                      <p:cBhvr>
                                        <p:cTn id="44" dur="500"/>
                                        <p:tgtEl>
                                          <p:spTgt spid="2">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txEl>
                                              <p:pRg st="14" end="14"/>
                                            </p:txEl>
                                          </p:spTgt>
                                        </p:tgtEl>
                                        <p:attrNameLst>
                                          <p:attrName>style.visibility</p:attrName>
                                        </p:attrNameLst>
                                      </p:cBhvr>
                                      <p:to>
                                        <p:strVal val="visible"/>
                                      </p:to>
                                    </p:set>
                                    <p:animEffect transition="in" filter="fade">
                                      <p:cBhvr>
                                        <p:cTn id="68" dur="500"/>
                                        <p:tgtEl>
                                          <p:spTgt spid="2">
                                            <p:txEl>
                                              <p:pRg st="14" end="1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
                                            <p:txEl>
                                              <p:pRg st="17" end="17"/>
                                            </p:txEl>
                                          </p:spTgt>
                                        </p:tgtEl>
                                        <p:attrNameLst>
                                          <p:attrName>style.visibility</p:attrName>
                                        </p:attrNameLst>
                                      </p:cBhvr>
                                      <p:to>
                                        <p:strVal val="visible"/>
                                      </p:to>
                                    </p:set>
                                    <p:animEffect transition="in" filter="fade">
                                      <p:cBhvr>
                                        <p:cTn id="82" dur="500"/>
                                        <p:tgtEl>
                                          <p:spTgt spid="2">
                                            <p:txEl>
                                              <p:pRg st="17" end="1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500"/>
                                        <p:tgtEl>
                                          <p:spTgt spid="8"/>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uiExpand="1" animBg="1"/>
      <p:bldP spid="15" grpId="0" uiExpand="1" animBg="1"/>
      <p:bldP spid="16" grpId="0" uiExpand="1" animBg="1"/>
      <p:bldP spid="17" grpId="0" uiExpand="1"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8D543951-0782-472D-A389-5A3FD58FDD9B}"/>
              </a:ext>
            </a:extLst>
          </p:cNvPr>
          <p:cNvSpPr>
            <a:spLocks noGrp="1"/>
          </p:cNvSpPr>
          <p:nvPr>
            <p:ph type="title"/>
          </p:nvPr>
        </p:nvSpPr>
        <p:spPr/>
        <p:txBody>
          <a:bodyPr>
            <a:noAutofit/>
          </a:bodyPr>
          <a:lstStyle/>
          <a:p>
            <a:r>
              <a:rPr lang="en-GB" sz="3600" dirty="0"/>
              <a:t>Server design: </a:t>
            </a:r>
            <a:r>
              <a:rPr lang="en-US" sz="3600" dirty="0"/>
              <a:t>without NUMA affinity (E5 series)</a:t>
            </a:r>
            <a:endParaRPr lang="en-GB" sz="3600" dirty="0"/>
          </a:p>
        </p:txBody>
      </p:sp>
      <p:sp>
        <p:nvSpPr>
          <p:cNvPr id="3" name="Date Placeholder 2">
            <a:extLst>
              <a:ext uri="{FF2B5EF4-FFF2-40B4-BE49-F238E27FC236}">
                <a16:creationId xmlns:a16="http://schemas.microsoft.com/office/drawing/2014/main" id="{9C49CFFB-97CC-4100-8AEA-E119E1E30C4F}"/>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B1B71D5E-7EA9-4DE3-B215-DB11EAF5F6EF}"/>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3900B810-135B-4162-923E-D05FAA5E283F}"/>
              </a:ext>
            </a:extLst>
          </p:cNvPr>
          <p:cNvSpPr>
            <a:spLocks noGrp="1"/>
          </p:cNvSpPr>
          <p:nvPr>
            <p:ph type="sldNum" sz="quarter" idx="12"/>
          </p:nvPr>
        </p:nvSpPr>
        <p:spPr/>
        <p:txBody>
          <a:bodyPr/>
          <a:lstStyle/>
          <a:p>
            <a:fld id="{AF82C51F-475B-4DE1-B4BE-74973CDCE049}" type="slidenum">
              <a:rPr lang="nb-NO" smtClean="0"/>
              <a:pPr/>
              <a:t>29</a:t>
            </a:fld>
            <a:endParaRPr lang="nb-NO"/>
          </a:p>
        </p:txBody>
      </p:sp>
      <p:grpSp>
        <p:nvGrpSpPr>
          <p:cNvPr id="7" name="Group 6">
            <a:extLst>
              <a:ext uri="{FF2B5EF4-FFF2-40B4-BE49-F238E27FC236}">
                <a16:creationId xmlns:a16="http://schemas.microsoft.com/office/drawing/2014/main" id="{59A241EE-4ABE-4BF3-97D4-A5DFFE4AACD7}"/>
              </a:ext>
            </a:extLst>
          </p:cNvPr>
          <p:cNvGrpSpPr/>
          <p:nvPr/>
        </p:nvGrpSpPr>
        <p:grpSpPr>
          <a:xfrm>
            <a:off x="378133" y="956495"/>
            <a:ext cx="11435682" cy="5491790"/>
            <a:chOff x="648675" y="1112055"/>
            <a:chExt cx="8298898" cy="3777052"/>
          </a:xfrm>
        </p:grpSpPr>
        <p:pic>
          <p:nvPicPr>
            <p:cNvPr id="8" name="Bilde 5">
              <a:extLst>
                <a:ext uri="{FF2B5EF4-FFF2-40B4-BE49-F238E27FC236}">
                  <a16:creationId xmlns:a16="http://schemas.microsoft.com/office/drawing/2014/main" id="{2AD5DCCB-233E-4716-B46B-87B6A6B5DBCC}"/>
                </a:ext>
              </a:extLst>
            </p:cNvPr>
            <p:cNvPicPr>
              <a:picLocks noChangeAspect="1"/>
            </p:cNvPicPr>
            <p:nvPr/>
          </p:nvPicPr>
          <p:blipFill rotWithShape="1">
            <a:blip r:embed="rId3"/>
            <a:srcRect l="27952" t="15005" r="26903" b="15004"/>
            <a:stretch/>
          </p:blipFill>
          <p:spPr>
            <a:xfrm>
              <a:off x="2555999" y="2987251"/>
              <a:ext cx="1052640" cy="1224001"/>
            </a:xfrm>
            <a:prstGeom prst="rect">
              <a:avLst/>
            </a:prstGeom>
          </p:spPr>
        </p:pic>
        <p:pic>
          <p:nvPicPr>
            <p:cNvPr id="9" name="Bilde 7">
              <a:extLst>
                <a:ext uri="{FF2B5EF4-FFF2-40B4-BE49-F238E27FC236}">
                  <a16:creationId xmlns:a16="http://schemas.microsoft.com/office/drawing/2014/main" id="{B38B5CBF-FABD-4587-898C-3A27EEF155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4000" y="4355252"/>
              <a:ext cx="988940" cy="376500"/>
            </a:xfrm>
            <a:prstGeom prst="rect">
              <a:avLst/>
            </a:prstGeom>
          </p:spPr>
        </p:pic>
        <p:pic>
          <p:nvPicPr>
            <p:cNvPr id="10" name="Bilde 8">
              <a:extLst>
                <a:ext uri="{FF2B5EF4-FFF2-40B4-BE49-F238E27FC236}">
                  <a16:creationId xmlns:a16="http://schemas.microsoft.com/office/drawing/2014/main" id="{3F7EECC0-2501-4F68-A1AC-6BE6F4FE037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8675" y="3743252"/>
              <a:ext cx="988940" cy="376500"/>
            </a:xfrm>
            <a:prstGeom prst="rect">
              <a:avLst/>
            </a:prstGeom>
          </p:spPr>
        </p:pic>
        <p:pic>
          <p:nvPicPr>
            <p:cNvPr id="11" name="Bilde 9">
              <a:extLst>
                <a:ext uri="{FF2B5EF4-FFF2-40B4-BE49-F238E27FC236}">
                  <a16:creationId xmlns:a16="http://schemas.microsoft.com/office/drawing/2014/main" id="{B758634E-218A-4201-A750-3C9C60B441C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8675" y="3131251"/>
              <a:ext cx="988940" cy="376500"/>
            </a:xfrm>
            <a:prstGeom prst="rect">
              <a:avLst/>
            </a:prstGeom>
          </p:spPr>
        </p:pic>
        <p:pic>
          <p:nvPicPr>
            <p:cNvPr id="12" name="Bilde 10">
              <a:extLst>
                <a:ext uri="{FF2B5EF4-FFF2-40B4-BE49-F238E27FC236}">
                  <a16:creationId xmlns:a16="http://schemas.microsoft.com/office/drawing/2014/main" id="{349960E2-163D-4B0E-81DF-F47270B4EE5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8676" y="2519251"/>
              <a:ext cx="988940" cy="376500"/>
            </a:xfrm>
            <a:prstGeom prst="rect">
              <a:avLst/>
            </a:prstGeom>
          </p:spPr>
        </p:pic>
        <p:pic>
          <p:nvPicPr>
            <p:cNvPr id="13" name="Bilde 11">
              <a:extLst>
                <a:ext uri="{FF2B5EF4-FFF2-40B4-BE49-F238E27FC236}">
                  <a16:creationId xmlns:a16="http://schemas.microsoft.com/office/drawing/2014/main" id="{7F941737-EDFC-4D56-A017-8BEBAEAEBFD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55311" y="4349402"/>
              <a:ext cx="988940" cy="376500"/>
            </a:xfrm>
            <a:prstGeom prst="rect">
              <a:avLst/>
            </a:prstGeom>
          </p:spPr>
        </p:pic>
        <p:pic>
          <p:nvPicPr>
            <p:cNvPr id="14" name="Bilde 12">
              <a:extLst>
                <a:ext uri="{FF2B5EF4-FFF2-40B4-BE49-F238E27FC236}">
                  <a16:creationId xmlns:a16="http://schemas.microsoft.com/office/drawing/2014/main" id="{CC490E6A-E721-4701-845B-D7E604D6CB7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19987" y="3737402"/>
              <a:ext cx="988940" cy="376500"/>
            </a:xfrm>
            <a:prstGeom prst="rect">
              <a:avLst/>
            </a:prstGeom>
          </p:spPr>
        </p:pic>
        <p:pic>
          <p:nvPicPr>
            <p:cNvPr id="15" name="Bilde 13">
              <a:extLst>
                <a:ext uri="{FF2B5EF4-FFF2-40B4-BE49-F238E27FC236}">
                  <a16:creationId xmlns:a16="http://schemas.microsoft.com/office/drawing/2014/main" id="{372A41D9-8E06-44F3-9B0B-00842A660F7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19987" y="3125401"/>
              <a:ext cx="988940" cy="376500"/>
            </a:xfrm>
            <a:prstGeom prst="rect">
              <a:avLst/>
            </a:prstGeom>
          </p:spPr>
        </p:pic>
        <p:pic>
          <p:nvPicPr>
            <p:cNvPr id="16" name="Bilde 14">
              <a:extLst>
                <a:ext uri="{FF2B5EF4-FFF2-40B4-BE49-F238E27FC236}">
                  <a16:creationId xmlns:a16="http://schemas.microsoft.com/office/drawing/2014/main" id="{21EB55BE-0359-4A24-BEDB-17AD444FCD7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19987" y="2513401"/>
              <a:ext cx="988940" cy="376500"/>
            </a:xfrm>
            <a:prstGeom prst="rect">
              <a:avLst/>
            </a:prstGeom>
          </p:spPr>
        </p:pic>
        <p:pic>
          <p:nvPicPr>
            <p:cNvPr id="17" name="Bilde 15">
              <a:extLst>
                <a:ext uri="{FF2B5EF4-FFF2-40B4-BE49-F238E27FC236}">
                  <a16:creationId xmlns:a16="http://schemas.microsoft.com/office/drawing/2014/main" id="{9451AFFB-801C-4D52-A9B9-DF529D5F4010}"/>
                </a:ext>
              </a:extLst>
            </p:cNvPr>
            <p:cNvPicPr>
              <a:picLocks noChangeAspect="1"/>
            </p:cNvPicPr>
            <p:nvPr/>
          </p:nvPicPr>
          <p:blipFill rotWithShape="1">
            <a:blip r:embed="rId3"/>
            <a:srcRect l="27952" t="15005" r="26903" b="15004"/>
            <a:stretch/>
          </p:blipFill>
          <p:spPr>
            <a:xfrm>
              <a:off x="4148962" y="2970707"/>
              <a:ext cx="1052640" cy="1224001"/>
            </a:xfrm>
            <a:prstGeom prst="rect">
              <a:avLst/>
            </a:prstGeom>
          </p:spPr>
        </p:pic>
        <p:cxnSp>
          <p:nvCxnSpPr>
            <p:cNvPr id="18" name="Rett linje 17">
              <a:extLst>
                <a:ext uri="{FF2B5EF4-FFF2-40B4-BE49-F238E27FC236}">
                  <a16:creationId xmlns:a16="http://schemas.microsoft.com/office/drawing/2014/main" id="{7CA733C8-5025-48F4-AC7F-F2B71B8F2B60}"/>
                </a:ext>
              </a:extLst>
            </p:cNvPr>
            <p:cNvCxnSpPr>
              <a:cxnSpLocks/>
              <a:stCxn id="8" idx="3"/>
            </p:cNvCxnSpPr>
            <p:nvPr/>
          </p:nvCxnSpPr>
          <p:spPr>
            <a:xfrm>
              <a:off x="3608640" y="3599253"/>
              <a:ext cx="522862" cy="1133"/>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kstSylinder 18">
              <a:extLst>
                <a:ext uri="{FF2B5EF4-FFF2-40B4-BE49-F238E27FC236}">
                  <a16:creationId xmlns:a16="http://schemas.microsoft.com/office/drawing/2014/main" id="{923EAE88-956D-44A6-9178-C721119CE9D6}"/>
                </a:ext>
              </a:extLst>
            </p:cNvPr>
            <p:cNvSpPr txBox="1"/>
            <p:nvPr/>
          </p:nvSpPr>
          <p:spPr>
            <a:xfrm>
              <a:off x="3661196" y="3333238"/>
              <a:ext cx="582211" cy="369332"/>
            </a:xfrm>
            <a:prstGeom prst="rect">
              <a:avLst/>
            </a:prstGeom>
            <a:noFill/>
          </p:spPr>
          <p:txBody>
            <a:bodyPr wrap="none" rtlCol="0">
              <a:spAutoFit/>
            </a:bodyPr>
            <a:lstStyle/>
            <a:p>
              <a:r>
                <a:rPr lang="en-US" dirty="0"/>
                <a:t>QPI</a:t>
              </a:r>
            </a:p>
          </p:txBody>
        </p:sp>
        <p:cxnSp>
          <p:nvCxnSpPr>
            <p:cNvPr id="20" name="Rett linje 20">
              <a:extLst>
                <a:ext uri="{FF2B5EF4-FFF2-40B4-BE49-F238E27FC236}">
                  <a16:creationId xmlns:a16="http://schemas.microsoft.com/office/drawing/2014/main" id="{308029B3-F39C-464F-95AB-417C1DCBDEFD}"/>
                </a:ext>
              </a:extLst>
            </p:cNvPr>
            <p:cNvCxnSpPr>
              <a:stCxn id="12" idx="3"/>
            </p:cNvCxnSpPr>
            <p:nvPr/>
          </p:nvCxnSpPr>
          <p:spPr>
            <a:xfrm>
              <a:off x="1637616" y="2707501"/>
              <a:ext cx="918384" cy="417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ett linje 21">
              <a:extLst>
                <a:ext uri="{FF2B5EF4-FFF2-40B4-BE49-F238E27FC236}">
                  <a16:creationId xmlns:a16="http://schemas.microsoft.com/office/drawing/2014/main" id="{C0DD6C70-0138-4737-929A-F90353BC2B63}"/>
                </a:ext>
              </a:extLst>
            </p:cNvPr>
            <p:cNvCxnSpPr>
              <a:stCxn id="11" idx="3"/>
            </p:cNvCxnSpPr>
            <p:nvPr/>
          </p:nvCxnSpPr>
          <p:spPr>
            <a:xfrm>
              <a:off x="1637616" y="3319502"/>
              <a:ext cx="918384" cy="140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ett linje 24">
              <a:extLst>
                <a:ext uri="{FF2B5EF4-FFF2-40B4-BE49-F238E27FC236}">
                  <a16:creationId xmlns:a16="http://schemas.microsoft.com/office/drawing/2014/main" id="{DB3EC9EA-2312-4F0C-82C9-8EAFFA233FC0}"/>
                </a:ext>
              </a:extLst>
            </p:cNvPr>
            <p:cNvCxnSpPr>
              <a:stCxn id="10" idx="3"/>
            </p:cNvCxnSpPr>
            <p:nvPr/>
          </p:nvCxnSpPr>
          <p:spPr>
            <a:xfrm flipV="1">
              <a:off x="1637616" y="3787502"/>
              <a:ext cx="918384" cy="14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ett linje 27">
              <a:extLst>
                <a:ext uri="{FF2B5EF4-FFF2-40B4-BE49-F238E27FC236}">
                  <a16:creationId xmlns:a16="http://schemas.microsoft.com/office/drawing/2014/main" id="{F3FF9CF7-491D-49AD-A320-8D552AE65FC0}"/>
                </a:ext>
              </a:extLst>
            </p:cNvPr>
            <p:cNvCxnSpPr>
              <a:cxnSpLocks/>
              <a:stCxn id="9" idx="3"/>
            </p:cNvCxnSpPr>
            <p:nvPr/>
          </p:nvCxnSpPr>
          <p:spPr>
            <a:xfrm flipV="1">
              <a:off x="1672941" y="4073244"/>
              <a:ext cx="883060" cy="4702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ett linje 30">
              <a:extLst>
                <a:ext uri="{FF2B5EF4-FFF2-40B4-BE49-F238E27FC236}">
                  <a16:creationId xmlns:a16="http://schemas.microsoft.com/office/drawing/2014/main" id="{083ED8C8-3A70-459F-A300-4A21C920164B}"/>
                </a:ext>
              </a:extLst>
            </p:cNvPr>
            <p:cNvCxnSpPr>
              <a:stCxn id="16" idx="1"/>
            </p:cNvCxnSpPr>
            <p:nvPr/>
          </p:nvCxnSpPr>
          <p:spPr>
            <a:xfrm flipH="1">
              <a:off x="5164937" y="2701652"/>
              <a:ext cx="955049" cy="398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Rett linje 31">
              <a:extLst>
                <a:ext uri="{FF2B5EF4-FFF2-40B4-BE49-F238E27FC236}">
                  <a16:creationId xmlns:a16="http://schemas.microsoft.com/office/drawing/2014/main" id="{584EB154-E989-4889-B781-FC6350C4BECC}"/>
                </a:ext>
              </a:extLst>
            </p:cNvPr>
            <p:cNvCxnSpPr>
              <a:stCxn id="15" idx="1"/>
            </p:cNvCxnSpPr>
            <p:nvPr/>
          </p:nvCxnSpPr>
          <p:spPr>
            <a:xfrm flipH="1">
              <a:off x="5164937" y="3313652"/>
              <a:ext cx="955049" cy="12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Rett linje 32">
              <a:extLst>
                <a:ext uri="{FF2B5EF4-FFF2-40B4-BE49-F238E27FC236}">
                  <a16:creationId xmlns:a16="http://schemas.microsoft.com/office/drawing/2014/main" id="{8DF28836-D462-4D8B-9402-FDD11371DF09}"/>
                </a:ext>
              </a:extLst>
            </p:cNvPr>
            <p:cNvCxnSpPr>
              <a:stCxn id="14" idx="1"/>
            </p:cNvCxnSpPr>
            <p:nvPr/>
          </p:nvCxnSpPr>
          <p:spPr>
            <a:xfrm flipH="1" flipV="1">
              <a:off x="5164937" y="3762348"/>
              <a:ext cx="955049" cy="163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Rett linje 33">
              <a:extLst>
                <a:ext uri="{FF2B5EF4-FFF2-40B4-BE49-F238E27FC236}">
                  <a16:creationId xmlns:a16="http://schemas.microsoft.com/office/drawing/2014/main" id="{0B85B89F-1B90-4ADA-BFFC-9FA742C7AA95}"/>
                </a:ext>
              </a:extLst>
            </p:cNvPr>
            <p:cNvCxnSpPr>
              <a:stCxn id="13" idx="1"/>
            </p:cNvCxnSpPr>
            <p:nvPr/>
          </p:nvCxnSpPr>
          <p:spPr>
            <a:xfrm flipH="1" flipV="1">
              <a:off x="5164937" y="4048091"/>
              <a:ext cx="990373" cy="489562"/>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kstSylinder 44">
              <a:extLst>
                <a:ext uri="{FF2B5EF4-FFF2-40B4-BE49-F238E27FC236}">
                  <a16:creationId xmlns:a16="http://schemas.microsoft.com/office/drawing/2014/main" id="{9F33AF7C-C819-4BB1-93FA-AA2BDBF28DAB}"/>
                </a:ext>
              </a:extLst>
            </p:cNvPr>
            <p:cNvSpPr txBox="1"/>
            <p:nvPr/>
          </p:nvSpPr>
          <p:spPr>
            <a:xfrm>
              <a:off x="2484495" y="2573549"/>
              <a:ext cx="1110721" cy="359851"/>
            </a:xfrm>
            <a:prstGeom prst="rect">
              <a:avLst/>
            </a:prstGeom>
            <a:noFill/>
          </p:spPr>
          <p:txBody>
            <a:bodyPr wrap="none" rtlCol="0">
              <a:spAutoFit/>
            </a:bodyPr>
            <a:lstStyle/>
            <a:p>
              <a:r>
                <a:rPr lang="en-US" sz="1400" dirty="0"/>
                <a:t>E5-2680v4</a:t>
              </a:r>
              <a:br>
                <a:rPr lang="en-US" sz="1400" dirty="0"/>
              </a:br>
              <a:r>
                <a:rPr lang="en-US" sz="1400" dirty="0"/>
                <a:t>14 core @ 2.4 GHz</a:t>
              </a:r>
            </a:p>
          </p:txBody>
        </p:sp>
        <p:sp>
          <p:nvSpPr>
            <p:cNvPr id="29" name="TekstSylinder 45">
              <a:extLst>
                <a:ext uri="{FF2B5EF4-FFF2-40B4-BE49-F238E27FC236}">
                  <a16:creationId xmlns:a16="http://schemas.microsoft.com/office/drawing/2014/main" id="{41B14EB3-BE63-43CB-BA3B-72F60BDBFD4C}"/>
                </a:ext>
              </a:extLst>
            </p:cNvPr>
            <p:cNvSpPr txBox="1"/>
            <p:nvPr/>
          </p:nvSpPr>
          <p:spPr>
            <a:xfrm>
              <a:off x="4040175" y="2570283"/>
              <a:ext cx="1110721" cy="359851"/>
            </a:xfrm>
            <a:prstGeom prst="rect">
              <a:avLst/>
            </a:prstGeom>
            <a:noFill/>
          </p:spPr>
          <p:txBody>
            <a:bodyPr wrap="none" rtlCol="0">
              <a:spAutoFit/>
            </a:bodyPr>
            <a:lstStyle/>
            <a:p>
              <a:r>
                <a:rPr lang="en-US" sz="1400"/>
                <a:t>E5-2680v4</a:t>
              </a:r>
              <a:br>
                <a:rPr lang="en-US" sz="1400"/>
              </a:br>
              <a:r>
                <a:rPr lang="en-US" sz="1400"/>
                <a:t>14 core @ 2.4 GHz</a:t>
              </a:r>
            </a:p>
          </p:txBody>
        </p:sp>
        <p:sp>
          <p:nvSpPr>
            <p:cNvPr id="30" name="Rektangel 46">
              <a:extLst>
                <a:ext uri="{FF2B5EF4-FFF2-40B4-BE49-F238E27FC236}">
                  <a16:creationId xmlns:a16="http://schemas.microsoft.com/office/drawing/2014/main" id="{50314DE6-D204-4678-9275-F4FA575B6370}"/>
                </a:ext>
              </a:extLst>
            </p:cNvPr>
            <p:cNvSpPr/>
            <p:nvPr/>
          </p:nvSpPr>
          <p:spPr>
            <a:xfrm>
              <a:off x="663546" y="1112055"/>
              <a:ext cx="3180487" cy="6552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Pexip Conf 01</a:t>
              </a:r>
              <a:br>
                <a:rPr lang="en-US"/>
              </a:br>
              <a:r>
                <a:rPr lang="en-US"/>
                <a:t>14 vCPU – 14 GB RAM</a:t>
              </a:r>
            </a:p>
          </p:txBody>
        </p:sp>
        <p:sp>
          <p:nvSpPr>
            <p:cNvPr id="31" name="Rektangel 51">
              <a:extLst>
                <a:ext uri="{FF2B5EF4-FFF2-40B4-BE49-F238E27FC236}">
                  <a16:creationId xmlns:a16="http://schemas.microsoft.com/office/drawing/2014/main" id="{8F3F1CC7-CB48-4A7E-A513-D641588B6942}"/>
                </a:ext>
              </a:extLst>
            </p:cNvPr>
            <p:cNvSpPr/>
            <p:nvPr/>
          </p:nvSpPr>
          <p:spPr>
            <a:xfrm>
              <a:off x="663549" y="2121931"/>
              <a:ext cx="6460251" cy="27786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Server</a:t>
              </a:r>
            </a:p>
          </p:txBody>
        </p:sp>
        <p:sp>
          <p:nvSpPr>
            <p:cNvPr id="32" name="Rektangel 52">
              <a:extLst>
                <a:ext uri="{FF2B5EF4-FFF2-40B4-BE49-F238E27FC236}">
                  <a16:creationId xmlns:a16="http://schemas.microsoft.com/office/drawing/2014/main" id="{726740A6-DF2E-4D77-8591-E58820773FA3}"/>
                </a:ext>
              </a:extLst>
            </p:cNvPr>
            <p:cNvSpPr/>
            <p:nvPr/>
          </p:nvSpPr>
          <p:spPr>
            <a:xfrm>
              <a:off x="663549" y="1808037"/>
              <a:ext cx="6460250" cy="277864"/>
            </a:xfrm>
            <a:prstGeom prst="rect">
              <a:avLst/>
            </a:prstGeom>
            <a:solidFill>
              <a:schemeClr val="accent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Hypervisor: VMware / Hyper-V / Xen / KVM</a:t>
              </a:r>
            </a:p>
          </p:txBody>
        </p:sp>
        <p:sp>
          <p:nvSpPr>
            <p:cNvPr id="33" name="Rektangel 55">
              <a:extLst>
                <a:ext uri="{FF2B5EF4-FFF2-40B4-BE49-F238E27FC236}">
                  <a16:creationId xmlns:a16="http://schemas.microsoft.com/office/drawing/2014/main" id="{07BDEDC2-ABC3-488B-86D5-5D43E2306583}"/>
                </a:ext>
              </a:extLst>
            </p:cNvPr>
            <p:cNvSpPr/>
            <p:nvPr/>
          </p:nvSpPr>
          <p:spPr>
            <a:xfrm>
              <a:off x="3923131" y="1113534"/>
              <a:ext cx="3180486" cy="6552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Pexip Conf 02</a:t>
              </a:r>
              <a:br>
                <a:rPr lang="en-US"/>
              </a:br>
              <a:r>
                <a:rPr lang="en-US"/>
                <a:t>14 vCPU – 14 GB RAM</a:t>
              </a:r>
            </a:p>
          </p:txBody>
        </p:sp>
        <p:sp>
          <p:nvSpPr>
            <p:cNvPr id="34" name="TekstSylinder 56">
              <a:extLst>
                <a:ext uri="{FF2B5EF4-FFF2-40B4-BE49-F238E27FC236}">
                  <a16:creationId xmlns:a16="http://schemas.microsoft.com/office/drawing/2014/main" id="{8384C1EA-C30D-4115-9ECA-7BA475A541D7}"/>
                </a:ext>
              </a:extLst>
            </p:cNvPr>
            <p:cNvSpPr txBox="1"/>
            <p:nvPr/>
          </p:nvSpPr>
          <p:spPr>
            <a:xfrm>
              <a:off x="2350379" y="4232907"/>
              <a:ext cx="3456001" cy="656200"/>
            </a:xfrm>
            <a:prstGeom prst="rect">
              <a:avLst/>
            </a:prstGeom>
            <a:noFill/>
          </p:spPr>
          <p:txBody>
            <a:bodyPr wrap="square" rtlCol="0">
              <a:spAutoFit/>
            </a:bodyPr>
            <a:lstStyle/>
            <a:p>
              <a:r>
                <a:rPr lang="en-US" sz="1400" dirty="0"/>
                <a:t>14 core x 2.4 GHz = 33.6 GHz</a:t>
              </a:r>
              <a:br>
                <a:rPr lang="en-US" sz="1400" dirty="0"/>
              </a:br>
              <a:r>
                <a:rPr lang="en-US" sz="1400" dirty="0"/>
                <a:t>33.6 GHz / </a:t>
              </a:r>
              <a:r>
                <a:rPr lang="en-US" sz="1400" b="1" u="sng" dirty="0">
                  <a:solidFill>
                    <a:schemeClr val="accent2">
                      <a:lumMod val="75000"/>
                    </a:schemeClr>
                  </a:solidFill>
                </a:rPr>
                <a:t>1.2</a:t>
              </a:r>
              <a:r>
                <a:rPr lang="en-US" sz="1400" dirty="0"/>
                <a:t> GHz per HD = </a:t>
              </a:r>
              <a:r>
                <a:rPr lang="nb-NO" sz="1400" dirty="0"/>
                <a:t>~</a:t>
              </a:r>
              <a:r>
                <a:rPr lang="en-US" sz="1400" dirty="0"/>
                <a:t>28 HD per CPU</a:t>
              </a:r>
              <a:br>
                <a:rPr lang="en-US" sz="1400" dirty="0"/>
              </a:br>
              <a:br>
                <a:rPr lang="en-US" sz="1400" dirty="0"/>
              </a:br>
              <a:r>
                <a:rPr lang="en-US" sz="1400" dirty="0"/>
                <a:t>With 2 x CPUs, 2 x 28 HD = 56 HD per server</a:t>
              </a:r>
            </a:p>
          </p:txBody>
        </p:sp>
        <p:sp>
          <p:nvSpPr>
            <p:cNvPr id="35" name="TekstSylinder 57">
              <a:extLst>
                <a:ext uri="{FF2B5EF4-FFF2-40B4-BE49-F238E27FC236}">
                  <a16:creationId xmlns:a16="http://schemas.microsoft.com/office/drawing/2014/main" id="{0F040A19-7433-4156-840C-DABF16B430E3}"/>
                </a:ext>
              </a:extLst>
            </p:cNvPr>
            <p:cNvSpPr txBox="1"/>
            <p:nvPr/>
          </p:nvSpPr>
          <p:spPr>
            <a:xfrm>
              <a:off x="7152737" y="2556302"/>
              <a:ext cx="1794836" cy="1587581"/>
            </a:xfrm>
            <a:prstGeom prst="rect">
              <a:avLst/>
            </a:prstGeom>
            <a:noFill/>
          </p:spPr>
          <p:txBody>
            <a:bodyPr wrap="square" rtlCol="0">
              <a:spAutoFit/>
            </a:bodyPr>
            <a:lstStyle/>
            <a:p>
              <a:r>
                <a:rPr lang="en-US" sz="1600" b="1" dirty="0"/>
                <a:t>Server notes</a:t>
              </a:r>
            </a:p>
            <a:p>
              <a:pPr marL="285750" indent="-285750">
                <a:buFont typeface="Arial" panose="020B0604020202020204" pitchFamily="34" charset="0"/>
                <a:buChar char="•"/>
              </a:pPr>
              <a:r>
                <a:rPr lang="en-US" sz="1600" dirty="0"/>
                <a:t>BIOS settings: </a:t>
              </a:r>
              <a:br>
                <a:rPr lang="en-US" sz="1600" dirty="0"/>
              </a:br>
              <a:r>
                <a:rPr lang="en-US" sz="1600" dirty="0"/>
                <a:t>Max performance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All mem CHANNELS populated, normally 4 channels per CPU for the Intel E5 series.</a:t>
              </a:r>
            </a:p>
          </p:txBody>
        </p:sp>
      </p:grpSp>
    </p:spTree>
    <p:extLst>
      <p:ext uri="{BB962C8B-B14F-4D97-AF65-F5344CB8AC3E}">
        <p14:creationId xmlns:p14="http://schemas.microsoft.com/office/powerpoint/2010/main" val="333980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people sitting around a table&#10;&#10;Description automatically generated with medium confidence">
            <a:extLst>
              <a:ext uri="{FF2B5EF4-FFF2-40B4-BE49-F238E27FC236}">
                <a16:creationId xmlns:a16="http://schemas.microsoft.com/office/drawing/2014/main" id="{4F4E0E3D-5F24-4F8F-BF6B-EB636C704846}"/>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28968" r="28968"/>
          <a:stretch>
            <a:fillRect/>
          </a:stretch>
        </p:blipFill>
        <p:spPr/>
      </p:pic>
      <p:sp>
        <p:nvSpPr>
          <p:cNvPr id="3" name="Title 2">
            <a:extLst>
              <a:ext uri="{FF2B5EF4-FFF2-40B4-BE49-F238E27FC236}">
                <a16:creationId xmlns:a16="http://schemas.microsoft.com/office/drawing/2014/main" id="{E5C59B31-E7A4-4EA2-AC3C-3AEDB0769D00}"/>
              </a:ext>
            </a:extLst>
          </p:cNvPr>
          <p:cNvSpPr>
            <a:spLocks noGrp="1"/>
          </p:cNvSpPr>
          <p:nvPr>
            <p:ph type="title"/>
          </p:nvPr>
        </p:nvSpPr>
        <p:spPr>
          <a:xfrm>
            <a:off x="6539119" y="395774"/>
            <a:ext cx="5548038" cy="464003"/>
          </a:xfrm>
        </p:spPr>
        <p:txBody>
          <a:bodyPr/>
          <a:lstStyle/>
          <a:p>
            <a:r>
              <a:rPr lang="nb-NO" sz="2800" dirty="0"/>
              <a:t>CTE Level 2 Technical Training</a:t>
            </a:r>
            <a:br>
              <a:rPr lang="nb-NO" sz="2800" dirty="0"/>
            </a:br>
            <a:endParaRPr lang="en-GB" sz="2800" dirty="0"/>
          </a:p>
        </p:txBody>
      </p:sp>
      <p:sp>
        <p:nvSpPr>
          <p:cNvPr id="4" name="Slide Number Placeholder 3">
            <a:extLst>
              <a:ext uri="{FF2B5EF4-FFF2-40B4-BE49-F238E27FC236}">
                <a16:creationId xmlns:a16="http://schemas.microsoft.com/office/drawing/2014/main" id="{5696550F-EF6B-4AE8-B14D-756394C912AB}"/>
              </a:ext>
            </a:extLst>
          </p:cNvPr>
          <p:cNvSpPr>
            <a:spLocks noGrp="1"/>
          </p:cNvSpPr>
          <p:nvPr>
            <p:ph type="sldNum" sz="quarter" idx="4294967295"/>
          </p:nvPr>
        </p:nvSpPr>
        <p:spPr>
          <a:xfrm>
            <a:off x="9448800" y="6575425"/>
            <a:ext cx="2743200" cy="114300"/>
          </a:xfrm>
        </p:spPr>
        <p:txBody>
          <a:bodyPr/>
          <a:lstStyle/>
          <a:p>
            <a:fld id="{AF82C51F-475B-4DE1-B4BE-74973CDCE049}" type="slidenum">
              <a:rPr lang="nb-NO" smtClean="0"/>
              <a:pPr/>
              <a:t>3</a:t>
            </a:fld>
            <a:r>
              <a:rPr lang="nb-NO"/>
              <a:t> </a:t>
            </a:r>
            <a:endParaRPr lang="nb-NO" dirty="0"/>
          </a:p>
        </p:txBody>
      </p:sp>
      <p:pic>
        <p:nvPicPr>
          <p:cNvPr id="11" name="Picture 10" descr="A picture containing text, screenshot, monitor, screen&#10;&#10;Description automatically generated">
            <a:extLst>
              <a:ext uri="{FF2B5EF4-FFF2-40B4-BE49-F238E27FC236}">
                <a16:creationId xmlns:a16="http://schemas.microsoft.com/office/drawing/2014/main" id="{7EEC521D-9BA2-4896-A53B-21040E164D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2150" y="5277791"/>
            <a:ext cx="2533515" cy="1528554"/>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109CE94A-A7BD-4C7B-8D10-33248D6925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3642" y="5309600"/>
            <a:ext cx="2533515" cy="1464935"/>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4F29937D-27B8-4169-95F0-130034BE4C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1396" y="5493396"/>
            <a:ext cx="1364604" cy="1364604"/>
          </a:xfrm>
          <a:prstGeom prst="rect">
            <a:avLst/>
          </a:prstGeom>
        </p:spPr>
      </p:pic>
      <p:sp>
        <p:nvSpPr>
          <p:cNvPr id="6" name="Text Placeholder 5">
            <a:extLst>
              <a:ext uri="{FF2B5EF4-FFF2-40B4-BE49-F238E27FC236}">
                <a16:creationId xmlns:a16="http://schemas.microsoft.com/office/drawing/2014/main" id="{3F09D5C9-4AE8-42D4-968E-FAC8C66A78D2}"/>
              </a:ext>
            </a:extLst>
          </p:cNvPr>
          <p:cNvSpPr>
            <a:spLocks noGrp="1"/>
          </p:cNvSpPr>
          <p:nvPr>
            <p:ph type="body" sz="quarter" idx="12"/>
          </p:nvPr>
        </p:nvSpPr>
        <p:spPr>
          <a:xfrm>
            <a:off x="182481" y="721298"/>
            <a:ext cx="4817165" cy="5791329"/>
          </a:xfrm>
        </p:spPr>
        <p:txBody>
          <a:bodyPr/>
          <a:lstStyle/>
          <a:p>
            <a:pPr algn="l"/>
            <a:r>
              <a:rPr lang="en-GB" sz="1400" dirty="0">
                <a:solidFill>
                  <a:srgbClr val="72D4DB"/>
                </a:solidFill>
              </a:rPr>
              <a:t>Prerequisites</a:t>
            </a:r>
          </a:p>
          <a:p>
            <a:pPr algn="l"/>
            <a:endParaRPr lang="en-GB" sz="1400" dirty="0">
              <a:solidFill>
                <a:srgbClr val="72D4DB"/>
              </a:solidFill>
            </a:endParaRPr>
          </a:p>
          <a:p>
            <a:pPr marL="285750" indent="-285750">
              <a:buFont typeface="Arial" panose="020B0604020202020204" pitchFamily="34" charset="0"/>
              <a:buChar char="•"/>
            </a:pPr>
            <a:r>
              <a:rPr lang="en-GB" sz="1400" dirty="0">
                <a:solidFill>
                  <a:schemeClr val="bg1"/>
                </a:solidFill>
              </a:rPr>
              <a:t>Cisco CCNA level / Microsoft MCSE</a:t>
            </a:r>
          </a:p>
          <a:p>
            <a:pPr marL="285750" indent="-285750" algn="l">
              <a:buFont typeface="Arial" panose="020B0604020202020204" pitchFamily="34" charset="0"/>
              <a:buChar char="•"/>
            </a:pPr>
            <a:r>
              <a:rPr lang="en-GB" sz="1400" dirty="0">
                <a:solidFill>
                  <a:schemeClr val="bg1"/>
                </a:solidFill>
              </a:rPr>
              <a:t>CTE Level 1 – Fundamentals</a:t>
            </a:r>
          </a:p>
          <a:p>
            <a:pPr marL="285750" indent="-285750" algn="l">
              <a:buFont typeface="Arial" panose="020B0604020202020204" pitchFamily="34" charset="0"/>
              <a:buChar char="•"/>
            </a:pPr>
            <a:endParaRPr lang="en-GB" sz="1400" dirty="0">
              <a:solidFill>
                <a:schemeClr val="bg1"/>
              </a:solidFill>
            </a:endParaRPr>
          </a:p>
          <a:p>
            <a:pPr algn="l"/>
            <a:r>
              <a:rPr lang="en-GB" sz="1400" dirty="0">
                <a:solidFill>
                  <a:srgbClr val="72D4DB"/>
                </a:solidFill>
              </a:rPr>
              <a:t>What’s in the box?</a:t>
            </a:r>
          </a:p>
          <a:p>
            <a:pPr algn="l"/>
            <a:r>
              <a:rPr lang="en-GB" sz="1400" dirty="0"/>
              <a:t>The Certified Technology Expert Level 2 is fast-paced practical training delivered live over 2 days. </a:t>
            </a:r>
          </a:p>
          <a:p>
            <a:pPr algn="l"/>
            <a:r>
              <a:rPr lang="en-GB" sz="1400" dirty="0"/>
              <a:t>Working collaboratively you will gain hands-on experience in a virtual lab environment, deploying and configuring a Pexip Infinity platform, as well as integrating Infinity with other networked systems. </a:t>
            </a:r>
          </a:p>
          <a:p>
            <a:pPr algn="l"/>
            <a:endParaRPr lang="en-GB" sz="1400" dirty="0">
              <a:solidFill>
                <a:schemeClr val="bg1"/>
              </a:solidFill>
            </a:endParaRPr>
          </a:p>
          <a:p>
            <a:pPr algn="l"/>
            <a:r>
              <a:rPr lang="en-GB" sz="1400" dirty="0">
                <a:solidFill>
                  <a:srgbClr val="72D4DB"/>
                </a:solidFill>
              </a:rPr>
              <a:t>This is a technical course and we expect users to have a high level of IT experience and to be familiar with:</a:t>
            </a:r>
          </a:p>
          <a:p>
            <a:pPr algn="l"/>
            <a:endParaRPr lang="en-GB" sz="1400" dirty="0">
              <a:solidFill>
                <a:schemeClr val="bg1"/>
              </a:solidFill>
            </a:endParaRPr>
          </a:p>
          <a:p>
            <a:pPr marL="285750" indent="-285750" algn="l">
              <a:buFont typeface="Arial" panose="020B0604020202020204" pitchFamily="34" charset="0"/>
              <a:buChar char="•"/>
            </a:pPr>
            <a:r>
              <a:rPr lang="en-GB" sz="1200" dirty="0">
                <a:solidFill>
                  <a:schemeClr val="bg1"/>
                </a:solidFill>
              </a:rPr>
              <a:t>Video Conferencing /Collaboration systems and solutions.</a:t>
            </a:r>
          </a:p>
          <a:p>
            <a:pPr marL="285750" indent="-285750" algn="l">
              <a:buFont typeface="Arial" panose="020B0604020202020204" pitchFamily="34" charset="0"/>
              <a:buChar char="•"/>
            </a:pPr>
            <a:r>
              <a:rPr lang="en-GB" sz="1200" dirty="0">
                <a:solidFill>
                  <a:schemeClr val="bg1"/>
                </a:solidFill>
              </a:rPr>
              <a:t>IP networks /Firewalls /DNS /Certificates /Servers &amp; Virtualisation /SIP H.323 protocols /</a:t>
            </a:r>
            <a:r>
              <a:rPr lang="en-GB" sz="1200" dirty="0" err="1">
                <a:solidFill>
                  <a:schemeClr val="bg1"/>
                </a:solidFill>
              </a:rPr>
              <a:t>RegEx</a:t>
            </a:r>
            <a:r>
              <a:rPr lang="en-GB" sz="1200" dirty="0">
                <a:solidFill>
                  <a:schemeClr val="bg1"/>
                </a:solidFill>
              </a:rPr>
              <a:t>.</a:t>
            </a:r>
          </a:p>
          <a:p>
            <a:pPr marL="285750" indent="-285750" algn="l">
              <a:buFont typeface="Arial" panose="020B0604020202020204" pitchFamily="34" charset="0"/>
              <a:buChar char="•"/>
            </a:pPr>
            <a:r>
              <a:rPr lang="en-GB" sz="1200" dirty="0">
                <a:solidFill>
                  <a:schemeClr val="bg1"/>
                </a:solidFill>
              </a:rPr>
              <a:t>VMware </a:t>
            </a:r>
            <a:r>
              <a:rPr lang="en-GB" sz="1200" dirty="0" err="1">
                <a:solidFill>
                  <a:schemeClr val="bg1"/>
                </a:solidFill>
              </a:rPr>
              <a:t>vCentre</a:t>
            </a:r>
            <a:r>
              <a:rPr lang="en-GB" sz="1200" dirty="0">
                <a:solidFill>
                  <a:schemeClr val="bg1"/>
                </a:solidFill>
              </a:rPr>
              <a:t> / </a:t>
            </a:r>
            <a:r>
              <a:rPr lang="en-GB" sz="1200" dirty="0" err="1">
                <a:solidFill>
                  <a:schemeClr val="bg1"/>
                </a:solidFill>
              </a:rPr>
              <a:t>ESXi</a:t>
            </a:r>
            <a:r>
              <a:rPr lang="en-GB" sz="1200" dirty="0">
                <a:solidFill>
                  <a:schemeClr val="bg1"/>
                </a:solidFill>
              </a:rPr>
              <a:t> hypervisor.</a:t>
            </a:r>
          </a:p>
          <a:p>
            <a:pPr marL="285750" indent="-285750" algn="l">
              <a:buFont typeface="Arial" panose="020B0604020202020204" pitchFamily="34" charset="0"/>
              <a:buChar char="•"/>
            </a:pPr>
            <a:r>
              <a:rPr lang="en-GB" sz="1200" dirty="0">
                <a:solidFill>
                  <a:schemeClr val="bg1"/>
                </a:solidFill>
              </a:rPr>
              <a:t>Microsoft Windows Server / Active Directory (LDAP), AD Certificate Services, </a:t>
            </a:r>
            <a:r>
              <a:rPr lang="en-GB" sz="1200" dirty="0" err="1">
                <a:solidFill>
                  <a:schemeClr val="bg1"/>
                </a:solidFill>
              </a:rPr>
              <a:t>SfB</a:t>
            </a:r>
            <a:r>
              <a:rPr lang="en-GB" sz="1200" dirty="0">
                <a:solidFill>
                  <a:schemeClr val="bg1"/>
                </a:solidFill>
              </a:rPr>
              <a:t> &amp; MS Teams.</a:t>
            </a:r>
          </a:p>
          <a:p>
            <a:pPr marL="285750" indent="-285750" algn="l">
              <a:buFont typeface="Arial" panose="020B0604020202020204" pitchFamily="34" charset="0"/>
              <a:buChar char="•"/>
            </a:pPr>
            <a:r>
              <a:rPr lang="en-GB" sz="1200" dirty="0">
                <a:solidFill>
                  <a:schemeClr val="bg1"/>
                </a:solidFill>
              </a:rPr>
              <a:t>Microsoft Azure and Google Cloud service platforms.</a:t>
            </a:r>
          </a:p>
          <a:p>
            <a:pPr marL="285750" indent="-285750" algn="l">
              <a:buFont typeface="Arial" panose="020B0604020202020204" pitchFamily="34" charset="0"/>
              <a:buChar char="•"/>
            </a:pPr>
            <a:r>
              <a:rPr lang="en-GB" sz="1200" dirty="0">
                <a:solidFill>
                  <a:schemeClr val="bg1"/>
                </a:solidFill>
              </a:rPr>
              <a:t>Remote administration of systems is via RDP and SSH terminals.</a:t>
            </a:r>
            <a:endParaRPr lang="en-GB" sz="1200" dirty="0"/>
          </a:p>
          <a:p>
            <a:endParaRPr lang="en-GB" dirty="0"/>
          </a:p>
        </p:txBody>
      </p:sp>
      <p:pic>
        <p:nvPicPr>
          <p:cNvPr id="8" name="Picture 7" descr="Logo, company name&#10;&#10;Description automatically generated">
            <a:extLst>
              <a:ext uri="{FF2B5EF4-FFF2-40B4-BE49-F238E27FC236}">
                <a16:creationId xmlns:a16="http://schemas.microsoft.com/office/drawing/2014/main" id="{120A28A4-C0C6-49D4-8F32-F5984C82A0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3162" y="1330272"/>
            <a:ext cx="414527" cy="414527"/>
          </a:xfrm>
          <a:prstGeom prst="rect">
            <a:avLst/>
          </a:prstGeom>
        </p:spPr>
      </p:pic>
      <p:pic>
        <p:nvPicPr>
          <p:cNvPr id="22" name="Picture 21" descr="Diagram&#10;&#10;Description automatically generated">
            <a:extLst>
              <a:ext uri="{FF2B5EF4-FFF2-40B4-BE49-F238E27FC236}">
                <a16:creationId xmlns:a16="http://schemas.microsoft.com/office/drawing/2014/main" id="{E002BCC6-ECF3-4127-B4C6-C8D7AC5335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7090" y="1329440"/>
            <a:ext cx="414528" cy="411088"/>
          </a:xfrm>
          <a:prstGeom prst="rect">
            <a:avLst/>
          </a:prstGeom>
        </p:spPr>
      </p:pic>
      <p:cxnSp>
        <p:nvCxnSpPr>
          <p:cNvPr id="24" name="Straight Connector 23">
            <a:extLst>
              <a:ext uri="{FF2B5EF4-FFF2-40B4-BE49-F238E27FC236}">
                <a16:creationId xmlns:a16="http://schemas.microsoft.com/office/drawing/2014/main" id="{5546CA40-40A7-40CE-9633-26E67A7F7F98}"/>
              </a:ext>
            </a:extLst>
          </p:cNvPr>
          <p:cNvCxnSpPr/>
          <p:nvPr/>
        </p:nvCxnSpPr>
        <p:spPr>
          <a:xfrm flipH="1">
            <a:off x="4287689" y="1508934"/>
            <a:ext cx="338864"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6B0731B4-160C-4DB1-994F-6344FF2F9372}"/>
              </a:ext>
            </a:extLst>
          </p:cNvPr>
          <p:cNvCxnSpPr>
            <a:cxnSpLocks/>
          </p:cNvCxnSpPr>
          <p:nvPr/>
        </p:nvCxnSpPr>
        <p:spPr>
          <a:xfrm>
            <a:off x="4459087" y="1178058"/>
            <a:ext cx="0" cy="330876"/>
          </a:xfrm>
          <a:prstGeom prst="line">
            <a:avLst/>
          </a:prstGeom>
        </p:spPr>
        <p:style>
          <a:lnRef idx="1">
            <a:schemeClr val="accent5"/>
          </a:lnRef>
          <a:fillRef idx="0">
            <a:schemeClr val="accent5"/>
          </a:fillRef>
          <a:effectRef idx="0">
            <a:schemeClr val="accent5"/>
          </a:effectRef>
          <a:fontRef idx="minor">
            <a:schemeClr val="tx1"/>
          </a:fontRef>
        </p:style>
      </p:cxnSp>
      <p:pic>
        <p:nvPicPr>
          <p:cNvPr id="20" name="Picture 19" descr="Graphical user interface, text, chat or text message&#10;&#10;Description automatically generated">
            <a:extLst>
              <a:ext uri="{FF2B5EF4-FFF2-40B4-BE49-F238E27FC236}">
                <a16:creationId xmlns:a16="http://schemas.microsoft.com/office/drawing/2014/main" id="{95CF6EC9-8C1B-4082-BA35-ECEF320C7C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13018" y="658795"/>
            <a:ext cx="492137" cy="553654"/>
          </a:xfrm>
          <a:prstGeom prst="rect">
            <a:avLst/>
          </a:prstGeom>
        </p:spPr>
      </p:pic>
    </p:spTree>
    <p:extLst>
      <p:ext uri="{BB962C8B-B14F-4D97-AF65-F5344CB8AC3E}">
        <p14:creationId xmlns:p14="http://schemas.microsoft.com/office/powerpoint/2010/main" val="1529371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8D543951-0782-472D-A389-5A3FD58FDD9B}"/>
              </a:ext>
            </a:extLst>
          </p:cNvPr>
          <p:cNvSpPr>
            <a:spLocks noGrp="1"/>
          </p:cNvSpPr>
          <p:nvPr>
            <p:ph type="title"/>
          </p:nvPr>
        </p:nvSpPr>
        <p:spPr/>
        <p:txBody>
          <a:bodyPr>
            <a:noAutofit/>
          </a:bodyPr>
          <a:lstStyle/>
          <a:p>
            <a:r>
              <a:rPr lang="en-GB" sz="3600" dirty="0"/>
              <a:t>Server design: </a:t>
            </a:r>
            <a:r>
              <a:rPr lang="en-US" sz="3600" dirty="0"/>
              <a:t>with NUMA affinity (E5 series)</a:t>
            </a:r>
            <a:endParaRPr lang="en-GB" sz="3600" dirty="0"/>
          </a:p>
        </p:txBody>
      </p:sp>
      <p:sp>
        <p:nvSpPr>
          <p:cNvPr id="3" name="Date Placeholder 2">
            <a:extLst>
              <a:ext uri="{FF2B5EF4-FFF2-40B4-BE49-F238E27FC236}">
                <a16:creationId xmlns:a16="http://schemas.microsoft.com/office/drawing/2014/main" id="{9C49CFFB-97CC-4100-8AEA-E119E1E30C4F}"/>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B1B71D5E-7EA9-4DE3-B215-DB11EAF5F6EF}"/>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3900B810-135B-4162-923E-D05FAA5E283F}"/>
              </a:ext>
            </a:extLst>
          </p:cNvPr>
          <p:cNvSpPr>
            <a:spLocks noGrp="1"/>
          </p:cNvSpPr>
          <p:nvPr>
            <p:ph type="sldNum" sz="quarter" idx="12"/>
          </p:nvPr>
        </p:nvSpPr>
        <p:spPr/>
        <p:txBody>
          <a:bodyPr/>
          <a:lstStyle/>
          <a:p>
            <a:fld id="{AF82C51F-475B-4DE1-B4BE-74973CDCE049}" type="slidenum">
              <a:rPr lang="nb-NO" smtClean="0"/>
              <a:pPr/>
              <a:t>30</a:t>
            </a:fld>
            <a:endParaRPr lang="nb-NO"/>
          </a:p>
        </p:txBody>
      </p:sp>
      <p:grpSp>
        <p:nvGrpSpPr>
          <p:cNvPr id="2" name="Group 1">
            <a:extLst>
              <a:ext uri="{FF2B5EF4-FFF2-40B4-BE49-F238E27FC236}">
                <a16:creationId xmlns:a16="http://schemas.microsoft.com/office/drawing/2014/main" id="{41208943-8B39-4A2E-9261-EB2BC825BCF1}"/>
              </a:ext>
            </a:extLst>
          </p:cNvPr>
          <p:cNvGrpSpPr/>
          <p:nvPr/>
        </p:nvGrpSpPr>
        <p:grpSpPr>
          <a:xfrm>
            <a:off x="382391" y="954556"/>
            <a:ext cx="11427166" cy="5491792"/>
            <a:chOff x="382391" y="1022481"/>
            <a:chExt cx="11427166" cy="5491792"/>
          </a:xfrm>
        </p:grpSpPr>
        <p:pic>
          <p:nvPicPr>
            <p:cNvPr id="38" name="Bilde 5">
              <a:extLst>
                <a:ext uri="{FF2B5EF4-FFF2-40B4-BE49-F238E27FC236}">
                  <a16:creationId xmlns:a16="http://schemas.microsoft.com/office/drawing/2014/main" id="{C2FBFB7E-C756-496A-AF2A-0EABB5EBF646}"/>
                </a:ext>
              </a:extLst>
            </p:cNvPr>
            <p:cNvPicPr>
              <a:picLocks noChangeAspect="1"/>
            </p:cNvPicPr>
            <p:nvPr/>
          </p:nvPicPr>
          <p:blipFill rotWithShape="1">
            <a:blip r:embed="rId3"/>
            <a:srcRect l="27952" t="15005" r="26903" b="15004"/>
            <a:stretch/>
          </p:blipFill>
          <p:spPr>
            <a:xfrm>
              <a:off x="3010638" y="3748994"/>
              <a:ext cx="1450513" cy="1779683"/>
            </a:xfrm>
            <a:prstGeom prst="rect">
              <a:avLst/>
            </a:prstGeom>
          </p:spPr>
        </p:pic>
        <p:pic>
          <p:nvPicPr>
            <p:cNvPr id="39" name="Bilde 7">
              <a:extLst>
                <a:ext uri="{FF2B5EF4-FFF2-40B4-BE49-F238E27FC236}">
                  <a16:creationId xmlns:a16="http://schemas.microsoft.com/office/drawing/2014/main" id="{EA9DD16B-C771-4B1C-AD4F-A6286DBB1C8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1068" y="5738051"/>
              <a:ext cx="1362736" cy="547427"/>
            </a:xfrm>
            <a:prstGeom prst="rect">
              <a:avLst/>
            </a:prstGeom>
          </p:spPr>
        </p:pic>
        <p:pic>
          <p:nvPicPr>
            <p:cNvPr id="40" name="Bilde 8">
              <a:extLst>
                <a:ext uri="{FF2B5EF4-FFF2-40B4-BE49-F238E27FC236}">
                  <a16:creationId xmlns:a16="http://schemas.microsoft.com/office/drawing/2014/main" id="{0CEB3AD1-30FC-479F-A7DF-BA9C7E356C6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2391" y="4848210"/>
              <a:ext cx="1362736" cy="547427"/>
            </a:xfrm>
            <a:prstGeom prst="rect">
              <a:avLst/>
            </a:prstGeom>
          </p:spPr>
        </p:pic>
        <p:pic>
          <p:nvPicPr>
            <p:cNvPr id="41" name="Bilde 9">
              <a:extLst>
                <a:ext uri="{FF2B5EF4-FFF2-40B4-BE49-F238E27FC236}">
                  <a16:creationId xmlns:a16="http://schemas.microsoft.com/office/drawing/2014/main" id="{99E167FD-3CAE-455C-83F9-9B2984D29EA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2391" y="3958368"/>
              <a:ext cx="1362736" cy="547427"/>
            </a:xfrm>
            <a:prstGeom prst="rect">
              <a:avLst/>
            </a:prstGeom>
          </p:spPr>
        </p:pic>
        <p:pic>
          <p:nvPicPr>
            <p:cNvPr id="42" name="Bilde 10">
              <a:extLst>
                <a:ext uri="{FF2B5EF4-FFF2-40B4-BE49-F238E27FC236}">
                  <a16:creationId xmlns:a16="http://schemas.microsoft.com/office/drawing/2014/main" id="{73F4A9B9-9C33-4386-87A7-240D6CECD47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2391" y="3068527"/>
              <a:ext cx="1362736" cy="547427"/>
            </a:xfrm>
            <a:prstGeom prst="rect">
              <a:avLst/>
            </a:prstGeom>
          </p:spPr>
        </p:pic>
        <p:pic>
          <p:nvPicPr>
            <p:cNvPr id="43" name="Bilde 11">
              <a:extLst>
                <a:ext uri="{FF2B5EF4-FFF2-40B4-BE49-F238E27FC236}">
                  <a16:creationId xmlns:a16="http://schemas.microsoft.com/office/drawing/2014/main" id="{2554406C-0BF0-4612-AD01-7BA7BF9575E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70402" y="5729545"/>
              <a:ext cx="1362736" cy="547427"/>
            </a:xfrm>
            <a:prstGeom prst="rect">
              <a:avLst/>
            </a:prstGeom>
          </p:spPr>
        </p:pic>
        <p:pic>
          <p:nvPicPr>
            <p:cNvPr id="44" name="Bilde 12">
              <a:extLst>
                <a:ext uri="{FF2B5EF4-FFF2-40B4-BE49-F238E27FC236}">
                  <a16:creationId xmlns:a16="http://schemas.microsoft.com/office/drawing/2014/main" id="{50799001-0414-41E7-8457-32734BC0287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21726" y="4839704"/>
              <a:ext cx="1362736" cy="547427"/>
            </a:xfrm>
            <a:prstGeom prst="rect">
              <a:avLst/>
            </a:prstGeom>
          </p:spPr>
        </p:pic>
        <p:pic>
          <p:nvPicPr>
            <p:cNvPr id="45" name="Bilde 13">
              <a:extLst>
                <a:ext uri="{FF2B5EF4-FFF2-40B4-BE49-F238E27FC236}">
                  <a16:creationId xmlns:a16="http://schemas.microsoft.com/office/drawing/2014/main" id="{8073DD5D-40CC-49EF-BA66-81180F95A4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21726" y="3949862"/>
              <a:ext cx="1362736" cy="547427"/>
            </a:xfrm>
            <a:prstGeom prst="rect">
              <a:avLst/>
            </a:prstGeom>
          </p:spPr>
        </p:pic>
        <p:pic>
          <p:nvPicPr>
            <p:cNvPr id="46" name="Bilde 14">
              <a:extLst>
                <a:ext uri="{FF2B5EF4-FFF2-40B4-BE49-F238E27FC236}">
                  <a16:creationId xmlns:a16="http://schemas.microsoft.com/office/drawing/2014/main" id="{6D25EE70-8112-436A-A157-FE6808F350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21726" y="3060021"/>
              <a:ext cx="1362736" cy="547427"/>
            </a:xfrm>
            <a:prstGeom prst="rect">
              <a:avLst/>
            </a:prstGeom>
          </p:spPr>
        </p:pic>
        <p:pic>
          <p:nvPicPr>
            <p:cNvPr id="47" name="Bilde 15">
              <a:extLst>
                <a:ext uri="{FF2B5EF4-FFF2-40B4-BE49-F238E27FC236}">
                  <a16:creationId xmlns:a16="http://schemas.microsoft.com/office/drawing/2014/main" id="{CF848F80-B0A3-47EE-BDEE-725D8361DE60}"/>
                </a:ext>
              </a:extLst>
            </p:cNvPr>
            <p:cNvPicPr>
              <a:picLocks noChangeAspect="1"/>
            </p:cNvPicPr>
            <p:nvPr/>
          </p:nvPicPr>
          <p:blipFill rotWithShape="1">
            <a:blip r:embed="rId3"/>
            <a:srcRect l="27952" t="15005" r="26903" b="15004"/>
            <a:stretch/>
          </p:blipFill>
          <p:spPr>
            <a:xfrm>
              <a:off x="5205701" y="3724938"/>
              <a:ext cx="1450513" cy="1779683"/>
            </a:xfrm>
            <a:prstGeom prst="rect">
              <a:avLst/>
            </a:prstGeom>
          </p:spPr>
        </p:pic>
        <p:cxnSp>
          <p:nvCxnSpPr>
            <p:cNvPr id="48" name="Rett linje 17">
              <a:extLst>
                <a:ext uri="{FF2B5EF4-FFF2-40B4-BE49-F238E27FC236}">
                  <a16:creationId xmlns:a16="http://schemas.microsoft.com/office/drawing/2014/main" id="{CE75A892-CAA6-4D8A-AB50-22E62A206C3A}"/>
                </a:ext>
              </a:extLst>
            </p:cNvPr>
            <p:cNvCxnSpPr>
              <a:cxnSpLocks/>
              <a:stCxn id="38" idx="3"/>
            </p:cNvCxnSpPr>
            <p:nvPr/>
          </p:nvCxnSpPr>
          <p:spPr>
            <a:xfrm>
              <a:off x="4461151" y="4638837"/>
              <a:ext cx="720491" cy="1647"/>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kstSylinder 18">
              <a:extLst>
                <a:ext uri="{FF2B5EF4-FFF2-40B4-BE49-F238E27FC236}">
                  <a16:creationId xmlns:a16="http://schemas.microsoft.com/office/drawing/2014/main" id="{73D2011B-5B84-4CD5-8B22-B3DBE30684F1}"/>
                </a:ext>
              </a:extLst>
            </p:cNvPr>
            <p:cNvSpPr txBox="1"/>
            <p:nvPr/>
          </p:nvSpPr>
          <p:spPr>
            <a:xfrm>
              <a:off x="4533571" y="4252054"/>
              <a:ext cx="802273" cy="537005"/>
            </a:xfrm>
            <a:prstGeom prst="rect">
              <a:avLst/>
            </a:prstGeom>
            <a:noFill/>
          </p:spPr>
          <p:txBody>
            <a:bodyPr wrap="none" rtlCol="0">
              <a:spAutoFit/>
            </a:bodyPr>
            <a:lstStyle/>
            <a:p>
              <a:r>
                <a:rPr lang="en-US" dirty="0"/>
                <a:t>QPI</a:t>
              </a:r>
            </a:p>
          </p:txBody>
        </p:sp>
        <p:cxnSp>
          <p:nvCxnSpPr>
            <p:cNvPr id="50" name="Rett linje 20">
              <a:extLst>
                <a:ext uri="{FF2B5EF4-FFF2-40B4-BE49-F238E27FC236}">
                  <a16:creationId xmlns:a16="http://schemas.microsoft.com/office/drawing/2014/main" id="{49B3E2B3-03B0-4E19-AFEB-5B5CF7966573}"/>
                </a:ext>
              </a:extLst>
            </p:cNvPr>
            <p:cNvCxnSpPr>
              <a:stCxn id="42" idx="3"/>
            </p:cNvCxnSpPr>
            <p:nvPr/>
          </p:nvCxnSpPr>
          <p:spPr>
            <a:xfrm>
              <a:off x="1745127" y="3342240"/>
              <a:ext cx="1265511" cy="607622"/>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Rett linje 21">
              <a:extLst>
                <a:ext uri="{FF2B5EF4-FFF2-40B4-BE49-F238E27FC236}">
                  <a16:creationId xmlns:a16="http://schemas.microsoft.com/office/drawing/2014/main" id="{A95B88DA-67FB-48CD-9DCD-776A33A9B57D}"/>
                </a:ext>
              </a:extLst>
            </p:cNvPr>
            <p:cNvCxnSpPr>
              <a:stCxn id="41" idx="3"/>
            </p:cNvCxnSpPr>
            <p:nvPr/>
          </p:nvCxnSpPr>
          <p:spPr>
            <a:xfrm>
              <a:off x="1745127" y="4232082"/>
              <a:ext cx="1265511" cy="204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Rett linje 24">
              <a:extLst>
                <a:ext uri="{FF2B5EF4-FFF2-40B4-BE49-F238E27FC236}">
                  <a16:creationId xmlns:a16="http://schemas.microsoft.com/office/drawing/2014/main" id="{FD1DD75B-AA39-4D0B-B466-934D12476033}"/>
                </a:ext>
              </a:extLst>
            </p:cNvPr>
            <p:cNvCxnSpPr>
              <a:stCxn id="40" idx="3"/>
            </p:cNvCxnSpPr>
            <p:nvPr/>
          </p:nvCxnSpPr>
          <p:spPr>
            <a:xfrm flipV="1">
              <a:off x="1745127" y="4912549"/>
              <a:ext cx="1265511" cy="209374"/>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Rett linje 27">
              <a:extLst>
                <a:ext uri="{FF2B5EF4-FFF2-40B4-BE49-F238E27FC236}">
                  <a16:creationId xmlns:a16="http://schemas.microsoft.com/office/drawing/2014/main" id="{2AD89569-5C7E-4E91-AE99-9649A07600FC}"/>
                </a:ext>
              </a:extLst>
            </p:cNvPr>
            <p:cNvCxnSpPr>
              <a:stCxn id="39" idx="3"/>
            </p:cNvCxnSpPr>
            <p:nvPr/>
          </p:nvCxnSpPr>
          <p:spPr>
            <a:xfrm flipV="1">
              <a:off x="1793804" y="5328014"/>
              <a:ext cx="1216836" cy="683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Rett linje 30">
              <a:extLst>
                <a:ext uri="{FF2B5EF4-FFF2-40B4-BE49-F238E27FC236}">
                  <a16:creationId xmlns:a16="http://schemas.microsoft.com/office/drawing/2014/main" id="{43BAAB9F-AD77-468F-96E5-C7C9B1829711}"/>
                </a:ext>
              </a:extLst>
            </p:cNvPr>
            <p:cNvCxnSpPr>
              <a:stCxn id="46" idx="1"/>
            </p:cNvCxnSpPr>
            <p:nvPr/>
          </p:nvCxnSpPr>
          <p:spPr>
            <a:xfrm flipH="1">
              <a:off x="6605692" y="3333735"/>
              <a:ext cx="1316035" cy="57955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Rett linje 31">
              <a:extLst>
                <a:ext uri="{FF2B5EF4-FFF2-40B4-BE49-F238E27FC236}">
                  <a16:creationId xmlns:a16="http://schemas.microsoft.com/office/drawing/2014/main" id="{E1E22140-F2D6-4E90-BF70-4ADA4ABFEC1E}"/>
                </a:ext>
              </a:extLst>
            </p:cNvPr>
            <p:cNvCxnSpPr>
              <a:stCxn id="45" idx="1"/>
            </p:cNvCxnSpPr>
            <p:nvPr/>
          </p:nvCxnSpPr>
          <p:spPr>
            <a:xfrm flipH="1">
              <a:off x="6605692" y="4223577"/>
              <a:ext cx="1316035" cy="17609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Rett linje 32">
              <a:extLst>
                <a:ext uri="{FF2B5EF4-FFF2-40B4-BE49-F238E27FC236}">
                  <a16:creationId xmlns:a16="http://schemas.microsoft.com/office/drawing/2014/main" id="{49A03B25-AB1C-4C2F-B552-221BDCC5993D}"/>
                </a:ext>
              </a:extLst>
            </p:cNvPr>
            <p:cNvCxnSpPr>
              <a:stCxn id="44" idx="1"/>
            </p:cNvCxnSpPr>
            <p:nvPr/>
          </p:nvCxnSpPr>
          <p:spPr>
            <a:xfrm flipH="1" flipV="1">
              <a:off x="6605692" y="4875975"/>
              <a:ext cx="1316035" cy="2374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Rett linje 33">
              <a:extLst>
                <a:ext uri="{FF2B5EF4-FFF2-40B4-BE49-F238E27FC236}">
                  <a16:creationId xmlns:a16="http://schemas.microsoft.com/office/drawing/2014/main" id="{1C80975C-0735-4525-8B0D-3C5EC88F0B97}"/>
                </a:ext>
              </a:extLst>
            </p:cNvPr>
            <p:cNvCxnSpPr>
              <a:stCxn id="43" idx="1"/>
            </p:cNvCxnSpPr>
            <p:nvPr/>
          </p:nvCxnSpPr>
          <p:spPr>
            <a:xfrm flipH="1" flipV="1">
              <a:off x="6605692" y="5291442"/>
              <a:ext cx="1364711" cy="711818"/>
            </a:xfrm>
            <a:prstGeom prst="line">
              <a:avLst/>
            </a:prstGeom>
          </p:spPr>
          <p:style>
            <a:lnRef idx="2">
              <a:schemeClr val="accent1"/>
            </a:lnRef>
            <a:fillRef idx="0">
              <a:schemeClr val="accent1"/>
            </a:fillRef>
            <a:effectRef idx="1">
              <a:schemeClr val="accent1"/>
            </a:effectRef>
            <a:fontRef idx="minor">
              <a:schemeClr val="tx1"/>
            </a:fontRef>
          </p:style>
        </p:cxnSp>
        <p:sp>
          <p:nvSpPr>
            <p:cNvPr id="58" name="TekstSylinder 44">
              <a:extLst>
                <a:ext uri="{FF2B5EF4-FFF2-40B4-BE49-F238E27FC236}">
                  <a16:creationId xmlns:a16="http://schemas.microsoft.com/office/drawing/2014/main" id="{D3EDA9FF-355F-467B-91DC-EBA4C09FB5BA}"/>
                </a:ext>
              </a:extLst>
            </p:cNvPr>
            <p:cNvSpPr txBox="1"/>
            <p:nvPr/>
          </p:nvSpPr>
          <p:spPr>
            <a:xfrm>
              <a:off x="2912106" y="3147476"/>
              <a:ext cx="1530547" cy="523219"/>
            </a:xfrm>
            <a:prstGeom prst="rect">
              <a:avLst/>
            </a:prstGeom>
            <a:noFill/>
          </p:spPr>
          <p:txBody>
            <a:bodyPr wrap="none" rtlCol="0">
              <a:spAutoFit/>
            </a:bodyPr>
            <a:lstStyle/>
            <a:p>
              <a:r>
                <a:rPr lang="en-US" sz="1400" dirty="0"/>
                <a:t>E5-2680v4</a:t>
              </a:r>
              <a:br>
                <a:rPr lang="en-US" sz="1400" dirty="0"/>
              </a:br>
              <a:r>
                <a:rPr lang="en-US" sz="1400" dirty="0"/>
                <a:t>14 core @ 2.4 GHz</a:t>
              </a:r>
            </a:p>
          </p:txBody>
        </p:sp>
        <p:sp>
          <p:nvSpPr>
            <p:cNvPr id="59" name="TekstSylinder 45">
              <a:extLst>
                <a:ext uri="{FF2B5EF4-FFF2-40B4-BE49-F238E27FC236}">
                  <a16:creationId xmlns:a16="http://schemas.microsoft.com/office/drawing/2014/main" id="{7536FFA0-1CED-4EFB-8136-16032A3E3FE4}"/>
                </a:ext>
              </a:extLst>
            </p:cNvPr>
            <p:cNvSpPr txBox="1"/>
            <p:nvPr/>
          </p:nvSpPr>
          <p:spPr>
            <a:xfrm>
              <a:off x="5055796" y="3142726"/>
              <a:ext cx="1530547" cy="523219"/>
            </a:xfrm>
            <a:prstGeom prst="rect">
              <a:avLst/>
            </a:prstGeom>
            <a:noFill/>
          </p:spPr>
          <p:txBody>
            <a:bodyPr wrap="none" rtlCol="0">
              <a:spAutoFit/>
            </a:bodyPr>
            <a:lstStyle/>
            <a:p>
              <a:r>
                <a:rPr lang="en-US" sz="1400" dirty="0"/>
                <a:t>E5-2680v4</a:t>
              </a:r>
              <a:br>
                <a:rPr lang="en-US" sz="1400" dirty="0"/>
              </a:br>
              <a:r>
                <a:rPr lang="en-US" sz="1400" dirty="0"/>
                <a:t>14 core @ 2.4 GHz</a:t>
              </a:r>
            </a:p>
          </p:txBody>
        </p:sp>
        <p:sp>
          <p:nvSpPr>
            <p:cNvPr id="60" name="Rektangel 46">
              <a:extLst>
                <a:ext uri="{FF2B5EF4-FFF2-40B4-BE49-F238E27FC236}">
                  <a16:creationId xmlns:a16="http://schemas.microsoft.com/office/drawing/2014/main" id="{DF505C24-18AA-42E6-B9DF-EFE004898B1D}"/>
                </a:ext>
              </a:extLst>
            </p:cNvPr>
            <p:cNvSpPr/>
            <p:nvPr/>
          </p:nvSpPr>
          <p:spPr>
            <a:xfrm>
              <a:off x="402882" y="1022481"/>
              <a:ext cx="4382634" cy="9526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Pexip Conf 01</a:t>
              </a:r>
              <a:br>
                <a:rPr lang="en-US" dirty="0"/>
              </a:br>
              <a:r>
                <a:rPr lang="en-US" dirty="0"/>
                <a:t>28 vCPU – 28 GB </a:t>
              </a:r>
              <a:r>
                <a:rPr lang="en-US" dirty="0" err="1"/>
                <a:t>vRAM</a:t>
              </a:r>
              <a:endParaRPr lang="en-US" dirty="0"/>
            </a:p>
          </p:txBody>
        </p:sp>
        <p:sp>
          <p:nvSpPr>
            <p:cNvPr id="61" name="Rektangel 51">
              <a:extLst>
                <a:ext uri="{FF2B5EF4-FFF2-40B4-BE49-F238E27FC236}">
                  <a16:creationId xmlns:a16="http://schemas.microsoft.com/office/drawing/2014/main" id="{04E1F4D4-273A-4115-B400-6E2936CEFA03}"/>
                </a:ext>
              </a:extLst>
            </p:cNvPr>
            <p:cNvSpPr/>
            <p:nvPr/>
          </p:nvSpPr>
          <p:spPr>
            <a:xfrm>
              <a:off x="402886" y="2490828"/>
              <a:ext cx="8902070" cy="4040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Server</a:t>
              </a:r>
            </a:p>
          </p:txBody>
        </p:sp>
        <p:sp>
          <p:nvSpPr>
            <p:cNvPr id="62" name="Rektangel 52">
              <a:extLst>
                <a:ext uri="{FF2B5EF4-FFF2-40B4-BE49-F238E27FC236}">
                  <a16:creationId xmlns:a16="http://schemas.microsoft.com/office/drawing/2014/main" id="{45B30811-1E0F-4DA2-B96C-0D16124061A7}"/>
                </a:ext>
              </a:extLst>
            </p:cNvPr>
            <p:cNvSpPr/>
            <p:nvPr/>
          </p:nvSpPr>
          <p:spPr>
            <a:xfrm>
              <a:off x="402887" y="2034431"/>
              <a:ext cx="4382630" cy="404011"/>
            </a:xfrm>
            <a:prstGeom prst="rect">
              <a:avLst/>
            </a:prstGeom>
            <a:solidFill>
              <a:schemeClr val="accent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Hypervisor: Affinity set to VM for cpu0</a:t>
              </a:r>
            </a:p>
          </p:txBody>
        </p:sp>
        <p:sp>
          <p:nvSpPr>
            <p:cNvPr id="63" name="Rektangel 55">
              <a:extLst>
                <a:ext uri="{FF2B5EF4-FFF2-40B4-BE49-F238E27FC236}">
                  <a16:creationId xmlns:a16="http://schemas.microsoft.com/office/drawing/2014/main" id="{D3934414-F42F-4527-9344-2C9BF5343E24}"/>
                </a:ext>
              </a:extLst>
            </p:cNvPr>
            <p:cNvSpPr/>
            <p:nvPr/>
          </p:nvSpPr>
          <p:spPr>
            <a:xfrm>
              <a:off x="4894511" y="1024631"/>
              <a:ext cx="4382634" cy="9526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Pexip Conf 02</a:t>
              </a:r>
              <a:br>
                <a:rPr lang="en-US" dirty="0"/>
              </a:br>
              <a:r>
                <a:rPr lang="en-US" dirty="0"/>
                <a:t>28 vCPU – 28 GB </a:t>
              </a:r>
              <a:r>
                <a:rPr lang="en-US" dirty="0" err="1"/>
                <a:t>vRAM</a:t>
              </a:r>
              <a:endParaRPr lang="en-US" dirty="0"/>
            </a:p>
          </p:txBody>
        </p:sp>
        <p:sp>
          <p:nvSpPr>
            <p:cNvPr id="64" name="TekstSylinder 56">
              <a:extLst>
                <a:ext uri="{FF2B5EF4-FFF2-40B4-BE49-F238E27FC236}">
                  <a16:creationId xmlns:a16="http://schemas.microsoft.com/office/drawing/2014/main" id="{3EFC503E-0E2F-4A10-891F-95B0F69A47F4}"/>
                </a:ext>
              </a:extLst>
            </p:cNvPr>
            <p:cNvSpPr txBox="1"/>
            <p:nvPr/>
          </p:nvSpPr>
          <p:spPr>
            <a:xfrm>
              <a:off x="2727297" y="5560165"/>
              <a:ext cx="4762287" cy="954108"/>
            </a:xfrm>
            <a:prstGeom prst="rect">
              <a:avLst/>
            </a:prstGeom>
            <a:noFill/>
          </p:spPr>
          <p:txBody>
            <a:bodyPr wrap="square" rtlCol="0">
              <a:spAutoFit/>
            </a:bodyPr>
            <a:lstStyle/>
            <a:p>
              <a:r>
                <a:rPr lang="en-US" sz="1400" dirty="0"/>
                <a:t>14 core x 2.4 GHz = 33.6 GHz</a:t>
              </a:r>
              <a:br>
                <a:rPr lang="en-US" sz="1400" dirty="0"/>
              </a:br>
              <a:r>
                <a:rPr lang="en-US" sz="1400" dirty="0"/>
                <a:t>33.6 GHz / </a:t>
              </a:r>
              <a:r>
                <a:rPr lang="en-US" sz="1400" b="1" u="sng" dirty="0">
                  <a:solidFill>
                    <a:schemeClr val="accent2">
                      <a:lumMod val="75000"/>
                    </a:schemeClr>
                  </a:solidFill>
                </a:rPr>
                <a:t>0.85</a:t>
              </a:r>
              <a:r>
                <a:rPr lang="en-US" sz="1400" dirty="0"/>
                <a:t> GHz per HD = </a:t>
              </a:r>
              <a:r>
                <a:rPr lang="nb-NO" sz="1400" dirty="0"/>
                <a:t>~</a:t>
              </a:r>
              <a:r>
                <a:rPr lang="en-US" sz="1400" dirty="0"/>
                <a:t>40 HD per CPU</a:t>
              </a:r>
              <a:br>
                <a:rPr lang="en-US" sz="1400" dirty="0"/>
              </a:br>
              <a:br>
                <a:rPr lang="en-US" sz="1400" dirty="0"/>
              </a:br>
              <a:r>
                <a:rPr lang="en-US" sz="1400" dirty="0"/>
                <a:t>With 2 x CPUs, 2 x 40 HD = 80 HD per server</a:t>
              </a:r>
            </a:p>
          </p:txBody>
        </p:sp>
        <p:sp>
          <p:nvSpPr>
            <p:cNvPr id="65" name="TekstSylinder 57">
              <a:extLst>
                <a:ext uri="{FF2B5EF4-FFF2-40B4-BE49-F238E27FC236}">
                  <a16:creationId xmlns:a16="http://schemas.microsoft.com/office/drawing/2014/main" id="{69F4A091-B91E-43CF-888A-D4D9088F4C38}"/>
                </a:ext>
              </a:extLst>
            </p:cNvPr>
            <p:cNvSpPr txBox="1"/>
            <p:nvPr/>
          </p:nvSpPr>
          <p:spPr>
            <a:xfrm>
              <a:off x="9336316" y="1036814"/>
              <a:ext cx="2473241" cy="3785652"/>
            </a:xfrm>
            <a:prstGeom prst="rect">
              <a:avLst/>
            </a:prstGeom>
            <a:noFill/>
          </p:spPr>
          <p:txBody>
            <a:bodyPr wrap="square" rtlCol="0">
              <a:spAutoFit/>
            </a:bodyPr>
            <a:lstStyle/>
            <a:p>
              <a:r>
                <a:rPr lang="en-GB" sz="1600" b="1" dirty="0"/>
                <a:t>Hypervisor Affinity</a:t>
              </a:r>
            </a:p>
            <a:p>
              <a:pPr marL="285750" indent="-285750">
                <a:buFont typeface="Wingdings" panose="05000000000000000000" pitchFamily="2" charset="2"/>
                <a:buChar char="§"/>
              </a:pPr>
              <a:r>
                <a:rPr lang="en-GB" sz="1600" dirty="0"/>
                <a:t>- Verify expected capacity without NUMA as per previous slide (verify BIOS performance &amp; RAM)</a:t>
              </a:r>
            </a:p>
            <a:p>
              <a:pPr marL="285750" indent="-285750">
                <a:buFont typeface="Wingdings" panose="05000000000000000000" pitchFamily="2" charset="2"/>
                <a:buChar char="§"/>
              </a:pPr>
              <a:endParaRPr lang="en-GB" sz="1600" dirty="0"/>
            </a:p>
            <a:p>
              <a:pPr marL="285750" indent="-285750">
                <a:buFont typeface="Wingdings" panose="05000000000000000000" pitchFamily="2" charset="2"/>
                <a:buChar char="§"/>
              </a:pPr>
              <a:r>
                <a:rPr lang="en-GB" sz="1600" dirty="0"/>
                <a:t>Force each VM on the server to a walled garden of one CPU by setting NUMA affinity</a:t>
              </a:r>
            </a:p>
            <a:p>
              <a:pPr marL="285750" indent="-285750">
                <a:buFont typeface="Wingdings" panose="05000000000000000000" pitchFamily="2" charset="2"/>
                <a:buChar char="§"/>
              </a:pPr>
              <a:endParaRPr lang="en-GB" sz="1600" dirty="0"/>
            </a:p>
            <a:p>
              <a:pPr marL="285750" indent="-285750">
                <a:buFont typeface="Wingdings" panose="05000000000000000000" pitchFamily="2" charset="2"/>
                <a:buChar char="§"/>
              </a:pPr>
              <a:r>
                <a:rPr lang="en-GB" sz="1600" dirty="0"/>
                <a:t>Tag each VM with </a:t>
              </a:r>
              <a:r>
                <a:rPr lang="en-GB" sz="1600" dirty="0" err="1"/>
                <a:t>numa_cpuX</a:t>
              </a:r>
              <a:r>
                <a:rPr lang="en-GB" sz="1600" dirty="0"/>
                <a:t> to more easily remember setup.</a:t>
              </a:r>
            </a:p>
          </p:txBody>
        </p:sp>
        <p:sp>
          <p:nvSpPr>
            <p:cNvPr id="66" name="Rektangel 52">
              <a:extLst>
                <a:ext uri="{FF2B5EF4-FFF2-40B4-BE49-F238E27FC236}">
                  <a16:creationId xmlns:a16="http://schemas.microsoft.com/office/drawing/2014/main" id="{C70944B4-B252-4AD3-B910-F786AAB1AC22}"/>
                </a:ext>
              </a:extLst>
            </p:cNvPr>
            <p:cNvSpPr/>
            <p:nvPr/>
          </p:nvSpPr>
          <p:spPr>
            <a:xfrm>
              <a:off x="4894511" y="2036010"/>
              <a:ext cx="4382630" cy="404011"/>
            </a:xfrm>
            <a:prstGeom prst="rect">
              <a:avLst/>
            </a:prstGeom>
            <a:solidFill>
              <a:schemeClr val="accent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Hypervisor: Affinity set to VM for cpu1</a:t>
              </a:r>
            </a:p>
          </p:txBody>
        </p:sp>
      </p:grpSp>
    </p:spTree>
    <p:extLst>
      <p:ext uri="{BB962C8B-B14F-4D97-AF65-F5344CB8AC3E}">
        <p14:creationId xmlns:p14="http://schemas.microsoft.com/office/powerpoint/2010/main" val="21613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713E9C4-D87B-412E-880D-FF6E6F7F7496}"/>
              </a:ext>
            </a:extLst>
          </p:cNvPr>
          <p:cNvSpPr/>
          <p:nvPr/>
        </p:nvSpPr>
        <p:spPr>
          <a:xfrm>
            <a:off x="304800" y="861848"/>
            <a:ext cx="9036801" cy="20365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35">
            <a:extLst>
              <a:ext uri="{FF2B5EF4-FFF2-40B4-BE49-F238E27FC236}">
                <a16:creationId xmlns:a16="http://schemas.microsoft.com/office/drawing/2014/main" id="{8D543951-0782-472D-A389-5A3FD58FDD9B}"/>
              </a:ext>
            </a:extLst>
          </p:cNvPr>
          <p:cNvSpPr>
            <a:spLocks noGrp="1"/>
          </p:cNvSpPr>
          <p:nvPr>
            <p:ph type="title"/>
          </p:nvPr>
        </p:nvSpPr>
        <p:spPr/>
        <p:txBody>
          <a:bodyPr>
            <a:noAutofit/>
          </a:bodyPr>
          <a:lstStyle/>
          <a:p>
            <a:r>
              <a:rPr lang="en-GB" sz="2800" dirty="0"/>
              <a:t>Server design: </a:t>
            </a:r>
            <a:r>
              <a:rPr lang="en-US" sz="2800" dirty="0"/>
              <a:t>without NUMA affinity (Gold/Platinum series)</a:t>
            </a:r>
            <a:endParaRPr lang="en-GB" sz="2800" dirty="0"/>
          </a:p>
        </p:txBody>
      </p:sp>
      <p:sp>
        <p:nvSpPr>
          <p:cNvPr id="3" name="Date Placeholder 2">
            <a:extLst>
              <a:ext uri="{FF2B5EF4-FFF2-40B4-BE49-F238E27FC236}">
                <a16:creationId xmlns:a16="http://schemas.microsoft.com/office/drawing/2014/main" id="{9C49CFFB-97CC-4100-8AEA-E119E1E30C4F}"/>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B1B71D5E-7EA9-4DE3-B215-DB11EAF5F6EF}"/>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3900B810-135B-4162-923E-D05FAA5E283F}"/>
              </a:ext>
            </a:extLst>
          </p:cNvPr>
          <p:cNvSpPr>
            <a:spLocks noGrp="1"/>
          </p:cNvSpPr>
          <p:nvPr>
            <p:ph type="sldNum" sz="quarter" idx="12"/>
          </p:nvPr>
        </p:nvSpPr>
        <p:spPr/>
        <p:txBody>
          <a:bodyPr/>
          <a:lstStyle/>
          <a:p>
            <a:fld id="{AF82C51F-475B-4DE1-B4BE-74973CDCE049}" type="slidenum">
              <a:rPr lang="nb-NO" smtClean="0"/>
              <a:pPr/>
              <a:t>31</a:t>
            </a:fld>
            <a:endParaRPr lang="nb-NO"/>
          </a:p>
        </p:txBody>
      </p:sp>
      <p:grpSp>
        <p:nvGrpSpPr>
          <p:cNvPr id="37" name="Group 36">
            <a:extLst>
              <a:ext uri="{FF2B5EF4-FFF2-40B4-BE49-F238E27FC236}">
                <a16:creationId xmlns:a16="http://schemas.microsoft.com/office/drawing/2014/main" id="{E439F691-B352-4E5E-9943-85513BE7ECE4}"/>
              </a:ext>
            </a:extLst>
          </p:cNvPr>
          <p:cNvGrpSpPr/>
          <p:nvPr/>
        </p:nvGrpSpPr>
        <p:grpSpPr>
          <a:xfrm>
            <a:off x="378133" y="953973"/>
            <a:ext cx="11435682" cy="5491790"/>
            <a:chOff x="648675" y="851406"/>
            <a:chExt cx="11435682" cy="5491790"/>
          </a:xfrm>
        </p:grpSpPr>
        <p:sp>
          <p:nvSpPr>
            <p:cNvPr id="67" name="Rektangel 46">
              <a:extLst>
                <a:ext uri="{FF2B5EF4-FFF2-40B4-BE49-F238E27FC236}">
                  <a16:creationId xmlns:a16="http://schemas.microsoft.com/office/drawing/2014/main" id="{AB3B08D5-4310-49CE-8764-05EC61718C14}"/>
                </a:ext>
              </a:extLst>
            </p:cNvPr>
            <p:cNvSpPr/>
            <p:nvPr/>
          </p:nvSpPr>
          <p:spPr>
            <a:xfrm>
              <a:off x="669167" y="851406"/>
              <a:ext cx="4382635" cy="9526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Pexip Conf 01</a:t>
              </a:r>
              <a:br>
                <a:rPr lang="en-US" dirty="0"/>
              </a:br>
              <a:r>
                <a:rPr lang="en-US" dirty="0"/>
                <a:t>20 vCPU – 20 GB RAM</a:t>
              </a:r>
            </a:p>
          </p:txBody>
        </p:sp>
        <p:sp>
          <p:nvSpPr>
            <p:cNvPr id="68" name="Rektangel 51">
              <a:extLst>
                <a:ext uri="{FF2B5EF4-FFF2-40B4-BE49-F238E27FC236}">
                  <a16:creationId xmlns:a16="http://schemas.microsoft.com/office/drawing/2014/main" id="{FD8565E4-2E27-4E7C-8118-0429D1D0D208}"/>
                </a:ext>
              </a:extLst>
            </p:cNvPr>
            <p:cNvSpPr/>
            <p:nvPr/>
          </p:nvSpPr>
          <p:spPr>
            <a:xfrm>
              <a:off x="669171" y="2319754"/>
              <a:ext cx="8881575" cy="4040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Server</a:t>
              </a:r>
            </a:p>
          </p:txBody>
        </p:sp>
        <p:sp>
          <p:nvSpPr>
            <p:cNvPr id="69" name="Rektangel 52">
              <a:extLst>
                <a:ext uri="{FF2B5EF4-FFF2-40B4-BE49-F238E27FC236}">
                  <a16:creationId xmlns:a16="http://schemas.microsoft.com/office/drawing/2014/main" id="{91C0545A-129D-451B-B274-66671AAAAC6D}"/>
                </a:ext>
              </a:extLst>
            </p:cNvPr>
            <p:cNvSpPr/>
            <p:nvPr/>
          </p:nvSpPr>
          <p:spPr>
            <a:xfrm>
              <a:off x="669171" y="1863356"/>
              <a:ext cx="8874259" cy="404011"/>
            </a:xfrm>
            <a:prstGeom prst="rect">
              <a:avLst/>
            </a:prstGeom>
            <a:solidFill>
              <a:schemeClr val="accent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Hypervisor: VMware / Hyper-V / Xen / KVM</a:t>
              </a:r>
            </a:p>
          </p:txBody>
        </p:sp>
        <p:sp>
          <p:nvSpPr>
            <p:cNvPr id="70" name="Rektangel 55">
              <a:extLst>
                <a:ext uri="{FF2B5EF4-FFF2-40B4-BE49-F238E27FC236}">
                  <a16:creationId xmlns:a16="http://schemas.microsoft.com/office/drawing/2014/main" id="{874EBFD5-806A-42C3-897B-0FFBA66EFB8B}"/>
                </a:ext>
              </a:extLst>
            </p:cNvPr>
            <p:cNvSpPr/>
            <p:nvPr/>
          </p:nvSpPr>
          <p:spPr>
            <a:xfrm>
              <a:off x="5160797" y="853556"/>
              <a:ext cx="4382633" cy="9526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Pexip Conf 02</a:t>
              </a:r>
              <a:br>
                <a:rPr lang="en-US" dirty="0"/>
              </a:br>
              <a:r>
                <a:rPr lang="en-US" dirty="0"/>
                <a:t>20 vCPU – 20 GB RAM</a:t>
              </a:r>
            </a:p>
          </p:txBody>
        </p:sp>
        <p:sp>
          <p:nvSpPr>
            <p:cNvPr id="71" name="TekstSylinder 57">
              <a:extLst>
                <a:ext uri="{FF2B5EF4-FFF2-40B4-BE49-F238E27FC236}">
                  <a16:creationId xmlns:a16="http://schemas.microsoft.com/office/drawing/2014/main" id="{8C4E7800-9139-470D-9790-C6378EC211ED}"/>
                </a:ext>
              </a:extLst>
            </p:cNvPr>
            <p:cNvSpPr txBox="1"/>
            <p:nvPr/>
          </p:nvSpPr>
          <p:spPr>
            <a:xfrm>
              <a:off x="9611116" y="2951324"/>
              <a:ext cx="2473241" cy="2308324"/>
            </a:xfrm>
            <a:prstGeom prst="rect">
              <a:avLst/>
            </a:prstGeom>
            <a:noFill/>
          </p:spPr>
          <p:txBody>
            <a:bodyPr wrap="square" rtlCol="0">
              <a:spAutoFit/>
            </a:bodyPr>
            <a:lstStyle/>
            <a:p>
              <a:r>
                <a:rPr lang="en-US" sz="1600" b="1" dirty="0"/>
                <a:t>Server notes</a:t>
              </a:r>
            </a:p>
            <a:p>
              <a:pPr marL="285750" indent="-285750">
                <a:buFont typeface="Arial" panose="020B0604020202020204" pitchFamily="34" charset="0"/>
                <a:buChar char="•"/>
              </a:pPr>
              <a:r>
                <a:rPr lang="en-US" sz="1600" dirty="0"/>
                <a:t>BIOS settings: </a:t>
              </a:r>
              <a:br>
                <a:rPr lang="en-US" sz="1600" dirty="0"/>
              </a:br>
              <a:r>
                <a:rPr lang="en-US" sz="1600" dirty="0"/>
                <a:t>Max performance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All mem CHANNELS populated, normally 6 per CPU of the Gold/ Platinum Series. </a:t>
              </a:r>
            </a:p>
          </p:txBody>
        </p:sp>
        <p:grpSp>
          <p:nvGrpSpPr>
            <p:cNvPr id="72" name="Group 71">
              <a:extLst>
                <a:ext uri="{FF2B5EF4-FFF2-40B4-BE49-F238E27FC236}">
                  <a16:creationId xmlns:a16="http://schemas.microsoft.com/office/drawing/2014/main" id="{F5217786-21A3-44A6-B2B0-1141CEEFA2D2}"/>
                </a:ext>
              </a:extLst>
            </p:cNvPr>
            <p:cNvGrpSpPr/>
            <p:nvPr/>
          </p:nvGrpSpPr>
          <p:grpSpPr>
            <a:xfrm>
              <a:off x="648675" y="2888947"/>
              <a:ext cx="8913766" cy="3454249"/>
              <a:chOff x="648675" y="2888947"/>
              <a:chExt cx="8913766" cy="3454249"/>
            </a:xfrm>
          </p:grpSpPr>
          <p:pic>
            <p:nvPicPr>
              <p:cNvPr id="73" name="Bilde 7">
                <a:extLst>
                  <a:ext uri="{FF2B5EF4-FFF2-40B4-BE49-F238E27FC236}">
                    <a16:creationId xmlns:a16="http://schemas.microsoft.com/office/drawing/2014/main" id="{E96D0989-95F8-49A6-B0B5-F14E476EB60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9167" y="5159670"/>
                <a:ext cx="1362736" cy="547427"/>
              </a:xfrm>
              <a:prstGeom prst="rect">
                <a:avLst/>
              </a:prstGeom>
            </p:spPr>
          </p:pic>
          <p:pic>
            <p:nvPicPr>
              <p:cNvPr id="74" name="Bilde 8">
                <a:extLst>
                  <a:ext uri="{FF2B5EF4-FFF2-40B4-BE49-F238E27FC236}">
                    <a16:creationId xmlns:a16="http://schemas.microsoft.com/office/drawing/2014/main" id="{25FE681D-A866-4830-B9AC-DEA380C51D7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8675" y="4677136"/>
                <a:ext cx="1362736" cy="547427"/>
              </a:xfrm>
              <a:prstGeom prst="rect">
                <a:avLst/>
              </a:prstGeom>
            </p:spPr>
          </p:pic>
          <p:pic>
            <p:nvPicPr>
              <p:cNvPr id="75" name="Bilde 9">
                <a:extLst>
                  <a:ext uri="{FF2B5EF4-FFF2-40B4-BE49-F238E27FC236}">
                    <a16:creationId xmlns:a16="http://schemas.microsoft.com/office/drawing/2014/main" id="{F265F7AA-EC4E-4DE7-9F32-3977E6AB5C4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8675" y="3787294"/>
                <a:ext cx="1362736" cy="547427"/>
              </a:xfrm>
              <a:prstGeom prst="rect">
                <a:avLst/>
              </a:prstGeom>
            </p:spPr>
          </p:pic>
          <p:pic>
            <p:nvPicPr>
              <p:cNvPr id="76" name="Bilde 10">
                <a:extLst>
                  <a:ext uri="{FF2B5EF4-FFF2-40B4-BE49-F238E27FC236}">
                    <a16:creationId xmlns:a16="http://schemas.microsoft.com/office/drawing/2014/main" id="{FFE55FD4-F899-41C6-889F-B528D54F3FF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8676" y="2897453"/>
                <a:ext cx="1362736" cy="547427"/>
              </a:xfrm>
              <a:prstGeom prst="rect">
                <a:avLst/>
              </a:prstGeom>
            </p:spPr>
          </p:pic>
          <p:pic>
            <p:nvPicPr>
              <p:cNvPr id="77" name="Bilde 11">
                <a:extLst>
                  <a:ext uri="{FF2B5EF4-FFF2-40B4-BE49-F238E27FC236}">
                    <a16:creationId xmlns:a16="http://schemas.microsoft.com/office/drawing/2014/main" id="{A13E3C90-8A5D-41E7-B3EF-CF07F06C5C4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0694" y="5128538"/>
                <a:ext cx="1362736" cy="547427"/>
              </a:xfrm>
              <a:prstGeom prst="rect">
                <a:avLst/>
              </a:prstGeom>
            </p:spPr>
          </p:pic>
          <p:pic>
            <p:nvPicPr>
              <p:cNvPr id="78" name="Bilde 12">
                <a:extLst>
                  <a:ext uri="{FF2B5EF4-FFF2-40B4-BE49-F238E27FC236}">
                    <a16:creationId xmlns:a16="http://schemas.microsoft.com/office/drawing/2014/main" id="{CFE19084-6E82-41F0-A2DE-AE975A5B51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8011" y="4668630"/>
                <a:ext cx="1362736" cy="547427"/>
              </a:xfrm>
              <a:prstGeom prst="rect">
                <a:avLst/>
              </a:prstGeom>
            </p:spPr>
          </p:pic>
          <p:pic>
            <p:nvPicPr>
              <p:cNvPr id="79" name="Bilde 13">
                <a:extLst>
                  <a:ext uri="{FF2B5EF4-FFF2-40B4-BE49-F238E27FC236}">
                    <a16:creationId xmlns:a16="http://schemas.microsoft.com/office/drawing/2014/main" id="{C6B04852-EE87-42A6-8FBA-48A6D2C6F7C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8011" y="3778788"/>
                <a:ext cx="1362736" cy="547427"/>
              </a:xfrm>
              <a:prstGeom prst="rect">
                <a:avLst/>
              </a:prstGeom>
            </p:spPr>
          </p:pic>
          <p:pic>
            <p:nvPicPr>
              <p:cNvPr id="80" name="Bilde 14">
                <a:extLst>
                  <a:ext uri="{FF2B5EF4-FFF2-40B4-BE49-F238E27FC236}">
                    <a16:creationId xmlns:a16="http://schemas.microsoft.com/office/drawing/2014/main" id="{D197E587-5B37-4931-BB0A-33030C3FEC4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8011" y="2888947"/>
                <a:ext cx="1362736" cy="547427"/>
              </a:xfrm>
              <a:prstGeom prst="rect">
                <a:avLst/>
              </a:prstGeom>
            </p:spPr>
          </p:pic>
          <p:cxnSp>
            <p:nvCxnSpPr>
              <p:cNvPr id="81" name="Rett linje 17">
                <a:extLst>
                  <a:ext uri="{FF2B5EF4-FFF2-40B4-BE49-F238E27FC236}">
                    <a16:creationId xmlns:a16="http://schemas.microsoft.com/office/drawing/2014/main" id="{F362CB62-CB1E-4B0C-A092-C9C048934A57}"/>
                  </a:ext>
                </a:extLst>
              </p:cNvPr>
              <p:cNvCxnSpPr>
                <a:cxnSpLocks/>
              </p:cNvCxnSpPr>
              <p:nvPr/>
            </p:nvCxnSpPr>
            <p:spPr>
              <a:xfrm>
                <a:off x="4727436" y="4467763"/>
                <a:ext cx="720491" cy="1647"/>
              </a:xfrm>
              <a:prstGeom prst="line">
                <a:avLst/>
              </a:prstGeom>
            </p:spPr>
            <p:style>
              <a:lnRef idx="2">
                <a:schemeClr val="accent1"/>
              </a:lnRef>
              <a:fillRef idx="0">
                <a:schemeClr val="accent1"/>
              </a:fillRef>
              <a:effectRef idx="1">
                <a:schemeClr val="accent1"/>
              </a:effectRef>
              <a:fontRef idx="minor">
                <a:schemeClr val="tx1"/>
              </a:fontRef>
            </p:style>
          </p:cxnSp>
          <p:sp>
            <p:nvSpPr>
              <p:cNvPr id="82" name="TekstSylinder 18">
                <a:extLst>
                  <a:ext uri="{FF2B5EF4-FFF2-40B4-BE49-F238E27FC236}">
                    <a16:creationId xmlns:a16="http://schemas.microsoft.com/office/drawing/2014/main" id="{FE9EDA99-E534-4223-879F-6FCF7BCEE44E}"/>
                  </a:ext>
                </a:extLst>
              </p:cNvPr>
              <p:cNvSpPr txBox="1"/>
              <p:nvPr/>
            </p:nvSpPr>
            <p:spPr>
              <a:xfrm>
                <a:off x="4799857" y="4080980"/>
                <a:ext cx="508473" cy="369332"/>
              </a:xfrm>
              <a:prstGeom prst="rect">
                <a:avLst/>
              </a:prstGeom>
              <a:noFill/>
            </p:spPr>
            <p:txBody>
              <a:bodyPr wrap="none" rtlCol="0">
                <a:spAutoFit/>
              </a:bodyPr>
              <a:lstStyle/>
              <a:p>
                <a:r>
                  <a:rPr lang="en-US" dirty="0"/>
                  <a:t>UPI</a:t>
                </a:r>
              </a:p>
            </p:txBody>
          </p:sp>
          <p:cxnSp>
            <p:nvCxnSpPr>
              <p:cNvPr id="83" name="Rett linje 20">
                <a:extLst>
                  <a:ext uri="{FF2B5EF4-FFF2-40B4-BE49-F238E27FC236}">
                    <a16:creationId xmlns:a16="http://schemas.microsoft.com/office/drawing/2014/main" id="{FD7CFA4E-E549-4ACB-9E0F-6C41507BF02A}"/>
                  </a:ext>
                </a:extLst>
              </p:cNvPr>
              <p:cNvCxnSpPr>
                <a:cxnSpLocks/>
                <a:stCxn id="76" idx="3"/>
              </p:cNvCxnSpPr>
              <p:nvPr/>
            </p:nvCxnSpPr>
            <p:spPr>
              <a:xfrm>
                <a:off x="2011412" y="3171167"/>
                <a:ext cx="1265511" cy="607621"/>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Rett linje 21">
                <a:extLst>
                  <a:ext uri="{FF2B5EF4-FFF2-40B4-BE49-F238E27FC236}">
                    <a16:creationId xmlns:a16="http://schemas.microsoft.com/office/drawing/2014/main" id="{59AF37DD-FFE6-41A6-8D4C-E581596C2E97}"/>
                  </a:ext>
                </a:extLst>
              </p:cNvPr>
              <p:cNvCxnSpPr>
                <a:stCxn id="75" idx="3"/>
              </p:cNvCxnSpPr>
              <p:nvPr/>
            </p:nvCxnSpPr>
            <p:spPr>
              <a:xfrm>
                <a:off x="2011412" y="4061008"/>
                <a:ext cx="1265511" cy="204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Rett linje 24">
                <a:extLst>
                  <a:ext uri="{FF2B5EF4-FFF2-40B4-BE49-F238E27FC236}">
                    <a16:creationId xmlns:a16="http://schemas.microsoft.com/office/drawing/2014/main" id="{ABE0945B-DE44-401D-BACC-DAFB198E32BD}"/>
                  </a:ext>
                </a:extLst>
              </p:cNvPr>
              <p:cNvCxnSpPr>
                <a:stCxn id="74" idx="3"/>
              </p:cNvCxnSpPr>
              <p:nvPr/>
            </p:nvCxnSpPr>
            <p:spPr>
              <a:xfrm flipV="1">
                <a:off x="2011412" y="4741475"/>
                <a:ext cx="1265511" cy="209374"/>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Rett linje 27">
                <a:extLst>
                  <a:ext uri="{FF2B5EF4-FFF2-40B4-BE49-F238E27FC236}">
                    <a16:creationId xmlns:a16="http://schemas.microsoft.com/office/drawing/2014/main" id="{0B6AD529-3E09-494A-B779-BBA662E413B6}"/>
                  </a:ext>
                </a:extLst>
              </p:cNvPr>
              <p:cNvCxnSpPr>
                <a:cxnSpLocks/>
                <a:stCxn id="73" idx="3"/>
              </p:cNvCxnSpPr>
              <p:nvPr/>
            </p:nvCxnSpPr>
            <p:spPr>
              <a:xfrm flipV="1">
                <a:off x="2031903" y="4977983"/>
                <a:ext cx="1245020" cy="455401"/>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Rett linje 30">
                <a:extLst>
                  <a:ext uri="{FF2B5EF4-FFF2-40B4-BE49-F238E27FC236}">
                    <a16:creationId xmlns:a16="http://schemas.microsoft.com/office/drawing/2014/main" id="{E0FC3852-D978-446F-80D0-1F5F31C797C3}"/>
                  </a:ext>
                </a:extLst>
              </p:cNvPr>
              <p:cNvCxnSpPr>
                <a:stCxn id="80" idx="1"/>
              </p:cNvCxnSpPr>
              <p:nvPr/>
            </p:nvCxnSpPr>
            <p:spPr>
              <a:xfrm flipH="1">
                <a:off x="6871975" y="3162662"/>
                <a:ext cx="1316035" cy="579554"/>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Rett linje 31">
                <a:extLst>
                  <a:ext uri="{FF2B5EF4-FFF2-40B4-BE49-F238E27FC236}">
                    <a16:creationId xmlns:a16="http://schemas.microsoft.com/office/drawing/2014/main" id="{FAE22FAA-DE4B-461D-8108-68BE6CD68E98}"/>
                  </a:ext>
                </a:extLst>
              </p:cNvPr>
              <p:cNvCxnSpPr>
                <a:stCxn id="79" idx="1"/>
              </p:cNvCxnSpPr>
              <p:nvPr/>
            </p:nvCxnSpPr>
            <p:spPr>
              <a:xfrm flipH="1">
                <a:off x="6871975" y="4052503"/>
                <a:ext cx="1316035" cy="176095"/>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Rett linje 32">
                <a:extLst>
                  <a:ext uri="{FF2B5EF4-FFF2-40B4-BE49-F238E27FC236}">
                    <a16:creationId xmlns:a16="http://schemas.microsoft.com/office/drawing/2014/main" id="{07B827EF-5C0C-4EA3-89C7-CABCCA5E6E3F}"/>
                  </a:ext>
                </a:extLst>
              </p:cNvPr>
              <p:cNvCxnSpPr>
                <a:stCxn id="78" idx="1"/>
              </p:cNvCxnSpPr>
              <p:nvPr/>
            </p:nvCxnSpPr>
            <p:spPr>
              <a:xfrm flipH="1" flipV="1">
                <a:off x="6871975" y="4704901"/>
                <a:ext cx="1316035" cy="237442"/>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Rett linje 33">
                <a:extLst>
                  <a:ext uri="{FF2B5EF4-FFF2-40B4-BE49-F238E27FC236}">
                    <a16:creationId xmlns:a16="http://schemas.microsoft.com/office/drawing/2014/main" id="{409FE4ED-4296-410E-8E2A-5C8951933EBD}"/>
                  </a:ext>
                </a:extLst>
              </p:cNvPr>
              <p:cNvCxnSpPr>
                <a:cxnSpLocks/>
                <a:stCxn id="77" idx="1"/>
              </p:cNvCxnSpPr>
              <p:nvPr/>
            </p:nvCxnSpPr>
            <p:spPr>
              <a:xfrm flipH="1" flipV="1">
                <a:off x="6871975" y="5026448"/>
                <a:ext cx="1308719" cy="375804"/>
              </a:xfrm>
              <a:prstGeom prst="line">
                <a:avLst/>
              </a:prstGeom>
            </p:spPr>
            <p:style>
              <a:lnRef idx="2">
                <a:schemeClr val="accent1"/>
              </a:lnRef>
              <a:fillRef idx="0">
                <a:schemeClr val="accent1"/>
              </a:fillRef>
              <a:effectRef idx="1">
                <a:schemeClr val="accent1"/>
              </a:effectRef>
              <a:fontRef idx="minor">
                <a:schemeClr val="tx1"/>
              </a:fontRef>
            </p:style>
          </p:cxnSp>
          <p:sp>
            <p:nvSpPr>
              <p:cNvPr id="91" name="TekstSylinder 44">
                <a:extLst>
                  <a:ext uri="{FF2B5EF4-FFF2-40B4-BE49-F238E27FC236}">
                    <a16:creationId xmlns:a16="http://schemas.microsoft.com/office/drawing/2014/main" id="{0F044D52-7703-420C-AA01-F605319FF70F}"/>
                  </a:ext>
                </a:extLst>
              </p:cNvPr>
              <p:cNvSpPr txBox="1"/>
              <p:nvPr/>
            </p:nvSpPr>
            <p:spPr>
              <a:xfrm>
                <a:off x="3178391" y="2976401"/>
                <a:ext cx="1530547" cy="523220"/>
              </a:xfrm>
              <a:prstGeom prst="rect">
                <a:avLst/>
              </a:prstGeom>
              <a:noFill/>
            </p:spPr>
            <p:txBody>
              <a:bodyPr wrap="none" rtlCol="0">
                <a:spAutoFit/>
              </a:bodyPr>
              <a:lstStyle/>
              <a:p>
                <a:r>
                  <a:rPr lang="en-US" sz="1400" dirty="0"/>
                  <a:t>Gold 6148</a:t>
                </a:r>
                <a:br>
                  <a:rPr lang="en-US" sz="1400" dirty="0"/>
                </a:br>
                <a:r>
                  <a:rPr lang="en-US" sz="1400" dirty="0"/>
                  <a:t>20 core @ 2.4 GHz</a:t>
                </a:r>
              </a:p>
            </p:txBody>
          </p:sp>
          <p:sp>
            <p:nvSpPr>
              <p:cNvPr id="92" name="TekstSylinder 45">
                <a:extLst>
                  <a:ext uri="{FF2B5EF4-FFF2-40B4-BE49-F238E27FC236}">
                    <a16:creationId xmlns:a16="http://schemas.microsoft.com/office/drawing/2014/main" id="{0BFEDA17-FE1B-4D41-8F80-28DA59746CE6}"/>
                  </a:ext>
                </a:extLst>
              </p:cNvPr>
              <p:cNvSpPr txBox="1"/>
              <p:nvPr/>
            </p:nvSpPr>
            <p:spPr>
              <a:xfrm>
                <a:off x="5322080" y="2971653"/>
                <a:ext cx="1530547" cy="523220"/>
              </a:xfrm>
              <a:prstGeom prst="rect">
                <a:avLst/>
              </a:prstGeom>
              <a:noFill/>
            </p:spPr>
            <p:txBody>
              <a:bodyPr wrap="none" rtlCol="0">
                <a:spAutoFit/>
              </a:bodyPr>
              <a:lstStyle/>
              <a:p>
                <a:r>
                  <a:rPr lang="en-US" sz="1400" dirty="0"/>
                  <a:t>Gold 6148</a:t>
                </a:r>
                <a:br>
                  <a:rPr lang="en-US" sz="1400" dirty="0"/>
                </a:br>
                <a:r>
                  <a:rPr lang="en-US" sz="1400" dirty="0"/>
                  <a:t>20 core @ 2.4 GHz</a:t>
                </a:r>
              </a:p>
            </p:txBody>
          </p:sp>
          <p:sp>
            <p:nvSpPr>
              <p:cNvPr id="93" name="TekstSylinder 56">
                <a:extLst>
                  <a:ext uri="{FF2B5EF4-FFF2-40B4-BE49-F238E27FC236}">
                    <a16:creationId xmlns:a16="http://schemas.microsoft.com/office/drawing/2014/main" id="{A161F3D2-3F59-489A-8565-B130124CAA3D}"/>
                  </a:ext>
                </a:extLst>
              </p:cNvPr>
              <p:cNvSpPr txBox="1"/>
              <p:nvPr/>
            </p:nvSpPr>
            <p:spPr>
              <a:xfrm>
                <a:off x="2993582" y="5389089"/>
                <a:ext cx="4762286" cy="954107"/>
              </a:xfrm>
              <a:prstGeom prst="rect">
                <a:avLst/>
              </a:prstGeom>
              <a:noFill/>
            </p:spPr>
            <p:txBody>
              <a:bodyPr wrap="square" rtlCol="0">
                <a:spAutoFit/>
              </a:bodyPr>
              <a:lstStyle/>
              <a:p>
                <a:r>
                  <a:rPr lang="en-US" sz="1400" dirty="0"/>
                  <a:t>20 core x 2.4 GHz = 48 GHz</a:t>
                </a:r>
                <a:br>
                  <a:rPr lang="en-US" sz="1400" dirty="0"/>
                </a:br>
                <a:r>
                  <a:rPr lang="en-US" sz="1400" dirty="0"/>
                  <a:t>48 GHz / </a:t>
                </a:r>
                <a:r>
                  <a:rPr lang="en-US" sz="1400" b="1" u="sng" dirty="0">
                    <a:solidFill>
                      <a:schemeClr val="accent2">
                        <a:lumMod val="75000"/>
                      </a:schemeClr>
                    </a:solidFill>
                  </a:rPr>
                  <a:t>1.2</a:t>
                </a:r>
                <a:r>
                  <a:rPr lang="en-US" sz="1400" dirty="0"/>
                  <a:t> GHz per HD = </a:t>
                </a:r>
                <a:r>
                  <a:rPr lang="nb-NO" sz="1400" dirty="0"/>
                  <a:t>~</a:t>
                </a:r>
                <a:r>
                  <a:rPr lang="en-US" sz="1400" dirty="0"/>
                  <a:t>40 HD per CPU</a:t>
                </a:r>
                <a:br>
                  <a:rPr lang="en-US" sz="1400" dirty="0"/>
                </a:br>
                <a:br>
                  <a:rPr lang="en-US" sz="1400" dirty="0"/>
                </a:br>
                <a:r>
                  <a:rPr lang="en-US" sz="1400" dirty="0"/>
                  <a:t>With 2 x CPUs, 2 x 40 HD = 80 HD per server</a:t>
                </a:r>
              </a:p>
            </p:txBody>
          </p:sp>
          <p:pic>
            <p:nvPicPr>
              <p:cNvPr id="94" name="Bilde 10">
                <a:extLst>
                  <a:ext uri="{FF2B5EF4-FFF2-40B4-BE49-F238E27FC236}">
                    <a16:creationId xmlns:a16="http://schemas.microsoft.com/office/drawing/2014/main" id="{5ED0CEB3-8120-4423-84AB-F6A85B279C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8675" y="3335974"/>
                <a:ext cx="1362736" cy="547427"/>
              </a:xfrm>
              <a:prstGeom prst="rect">
                <a:avLst/>
              </a:prstGeom>
            </p:spPr>
          </p:pic>
          <p:pic>
            <p:nvPicPr>
              <p:cNvPr id="95" name="Bilde 10">
                <a:extLst>
                  <a:ext uri="{FF2B5EF4-FFF2-40B4-BE49-F238E27FC236}">
                    <a16:creationId xmlns:a16="http://schemas.microsoft.com/office/drawing/2014/main" id="{C1ACBFDE-4D1F-41D7-AE80-C1113B0BCA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9172" y="4221735"/>
                <a:ext cx="1362736" cy="547427"/>
              </a:xfrm>
              <a:prstGeom prst="rect">
                <a:avLst/>
              </a:prstGeom>
            </p:spPr>
          </p:pic>
          <p:cxnSp>
            <p:nvCxnSpPr>
              <p:cNvPr id="96" name="Rett linje 27">
                <a:extLst>
                  <a:ext uri="{FF2B5EF4-FFF2-40B4-BE49-F238E27FC236}">
                    <a16:creationId xmlns:a16="http://schemas.microsoft.com/office/drawing/2014/main" id="{E7F0504B-9A5D-4F1D-BB25-F0CBC71D4CA2}"/>
                  </a:ext>
                </a:extLst>
              </p:cNvPr>
              <p:cNvCxnSpPr>
                <a:cxnSpLocks/>
              </p:cNvCxnSpPr>
              <p:nvPr/>
            </p:nvCxnSpPr>
            <p:spPr>
              <a:xfrm>
                <a:off x="2007077" y="4397969"/>
                <a:ext cx="1269845" cy="69792"/>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Rett linje 27">
                <a:extLst>
                  <a:ext uri="{FF2B5EF4-FFF2-40B4-BE49-F238E27FC236}">
                    <a16:creationId xmlns:a16="http://schemas.microsoft.com/office/drawing/2014/main" id="{76B75BD1-4950-4265-A245-7D133A83DCBC}"/>
                  </a:ext>
                </a:extLst>
              </p:cNvPr>
              <p:cNvCxnSpPr>
                <a:cxnSpLocks/>
              </p:cNvCxnSpPr>
              <p:nvPr/>
            </p:nvCxnSpPr>
            <p:spPr>
              <a:xfrm>
                <a:off x="2014745" y="3556131"/>
                <a:ext cx="1281526" cy="471752"/>
              </a:xfrm>
              <a:prstGeom prst="line">
                <a:avLst/>
              </a:prstGeom>
            </p:spPr>
            <p:style>
              <a:lnRef idx="2">
                <a:schemeClr val="accent1"/>
              </a:lnRef>
              <a:fillRef idx="0">
                <a:schemeClr val="accent1"/>
              </a:fillRef>
              <a:effectRef idx="1">
                <a:schemeClr val="accent1"/>
              </a:effectRef>
              <a:fontRef idx="minor">
                <a:schemeClr val="tx1"/>
              </a:fontRef>
            </p:style>
          </p:cxnSp>
          <p:pic>
            <p:nvPicPr>
              <p:cNvPr id="98" name="Bilde 14">
                <a:extLst>
                  <a:ext uri="{FF2B5EF4-FFF2-40B4-BE49-F238E27FC236}">
                    <a16:creationId xmlns:a16="http://schemas.microsoft.com/office/drawing/2014/main" id="{B104C2C8-0891-448E-9EBF-0B24AFA89D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99705" y="3299517"/>
                <a:ext cx="1362736" cy="547427"/>
              </a:xfrm>
              <a:prstGeom prst="rect">
                <a:avLst/>
              </a:prstGeom>
            </p:spPr>
          </p:pic>
          <p:pic>
            <p:nvPicPr>
              <p:cNvPr id="99" name="Bilde 14">
                <a:extLst>
                  <a:ext uri="{FF2B5EF4-FFF2-40B4-BE49-F238E27FC236}">
                    <a16:creationId xmlns:a16="http://schemas.microsoft.com/office/drawing/2014/main" id="{FFEE1F58-99B5-474A-BA1D-EFF6FC420D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8010" y="4213214"/>
                <a:ext cx="1362736" cy="547427"/>
              </a:xfrm>
              <a:prstGeom prst="rect">
                <a:avLst/>
              </a:prstGeom>
            </p:spPr>
          </p:pic>
          <p:cxnSp>
            <p:nvCxnSpPr>
              <p:cNvPr id="100" name="Rett linje 33">
                <a:extLst>
                  <a:ext uri="{FF2B5EF4-FFF2-40B4-BE49-F238E27FC236}">
                    <a16:creationId xmlns:a16="http://schemas.microsoft.com/office/drawing/2014/main" id="{32EE9B13-4E4D-459A-94E8-7CF122A5F554}"/>
                  </a:ext>
                </a:extLst>
              </p:cNvPr>
              <p:cNvCxnSpPr>
                <a:cxnSpLocks/>
                <a:stCxn id="98" idx="1"/>
              </p:cNvCxnSpPr>
              <p:nvPr/>
            </p:nvCxnSpPr>
            <p:spPr>
              <a:xfrm flipH="1">
                <a:off x="6864825" y="3573231"/>
                <a:ext cx="1334880" cy="3551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Rett linje 33">
                <a:extLst>
                  <a:ext uri="{FF2B5EF4-FFF2-40B4-BE49-F238E27FC236}">
                    <a16:creationId xmlns:a16="http://schemas.microsoft.com/office/drawing/2014/main" id="{67E01A0E-A4E3-4E5B-99E0-C418F96F77CD}"/>
                  </a:ext>
                </a:extLst>
              </p:cNvPr>
              <p:cNvCxnSpPr>
                <a:cxnSpLocks/>
                <a:stCxn id="99" idx="1"/>
              </p:cNvCxnSpPr>
              <p:nvPr/>
            </p:nvCxnSpPr>
            <p:spPr>
              <a:xfrm flipH="1" flipV="1">
                <a:off x="6890988" y="4424644"/>
                <a:ext cx="1297022" cy="62284"/>
              </a:xfrm>
              <a:prstGeom prst="line">
                <a:avLst/>
              </a:prstGeom>
            </p:spPr>
            <p:style>
              <a:lnRef idx="2">
                <a:schemeClr val="accent1"/>
              </a:lnRef>
              <a:fillRef idx="0">
                <a:schemeClr val="accent1"/>
              </a:fillRef>
              <a:effectRef idx="1">
                <a:schemeClr val="accent1"/>
              </a:effectRef>
              <a:fontRef idx="minor">
                <a:schemeClr val="tx1"/>
              </a:fontRef>
            </p:style>
          </p:cxnSp>
          <p:pic>
            <p:nvPicPr>
              <p:cNvPr id="102" name="Picture 4" descr="Image result for intel xeon gold 6148">
                <a:extLst>
                  <a:ext uri="{FF2B5EF4-FFF2-40B4-BE49-F238E27FC236}">
                    <a16:creationId xmlns:a16="http://schemas.microsoft.com/office/drawing/2014/main" id="{23A6A117-94A9-4915-BFB9-FF5F157445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0951" y="3633568"/>
                <a:ext cx="1571463" cy="15714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Image result for intel xeon gold 6148">
                <a:extLst>
                  <a:ext uri="{FF2B5EF4-FFF2-40B4-BE49-F238E27FC236}">
                    <a16:creationId xmlns:a16="http://schemas.microsoft.com/office/drawing/2014/main" id="{D51DC19B-0CB8-4E70-B71E-B0E66A93C8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7830" y="3627637"/>
                <a:ext cx="1571463" cy="157146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5108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666DB8-F497-40F7-9561-01CB8C7D5E93}"/>
              </a:ext>
            </a:extLst>
          </p:cNvPr>
          <p:cNvSpPr/>
          <p:nvPr/>
        </p:nvSpPr>
        <p:spPr>
          <a:xfrm>
            <a:off x="304800" y="861848"/>
            <a:ext cx="9036801" cy="203651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35">
            <a:extLst>
              <a:ext uri="{FF2B5EF4-FFF2-40B4-BE49-F238E27FC236}">
                <a16:creationId xmlns:a16="http://schemas.microsoft.com/office/drawing/2014/main" id="{8D543951-0782-472D-A389-5A3FD58FDD9B}"/>
              </a:ext>
            </a:extLst>
          </p:cNvPr>
          <p:cNvSpPr>
            <a:spLocks noGrp="1"/>
          </p:cNvSpPr>
          <p:nvPr>
            <p:ph type="title"/>
          </p:nvPr>
        </p:nvSpPr>
        <p:spPr/>
        <p:txBody>
          <a:bodyPr>
            <a:noAutofit/>
          </a:bodyPr>
          <a:lstStyle/>
          <a:p>
            <a:r>
              <a:rPr lang="en-GB" sz="2800" dirty="0"/>
              <a:t>Server design: </a:t>
            </a:r>
            <a:r>
              <a:rPr lang="en-US" sz="2800" dirty="0"/>
              <a:t>with NUMA affinity (Gold/Platinum series)</a:t>
            </a:r>
            <a:endParaRPr lang="en-GB" sz="2800" dirty="0"/>
          </a:p>
        </p:txBody>
      </p:sp>
      <p:sp>
        <p:nvSpPr>
          <p:cNvPr id="3" name="Date Placeholder 2">
            <a:extLst>
              <a:ext uri="{FF2B5EF4-FFF2-40B4-BE49-F238E27FC236}">
                <a16:creationId xmlns:a16="http://schemas.microsoft.com/office/drawing/2014/main" id="{9C49CFFB-97CC-4100-8AEA-E119E1E30C4F}"/>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B1B71D5E-7EA9-4DE3-B215-DB11EAF5F6EF}"/>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3900B810-135B-4162-923E-D05FAA5E283F}"/>
              </a:ext>
            </a:extLst>
          </p:cNvPr>
          <p:cNvSpPr>
            <a:spLocks noGrp="1"/>
          </p:cNvSpPr>
          <p:nvPr>
            <p:ph type="sldNum" sz="quarter" idx="12"/>
          </p:nvPr>
        </p:nvSpPr>
        <p:spPr/>
        <p:txBody>
          <a:bodyPr/>
          <a:lstStyle/>
          <a:p>
            <a:fld id="{AF82C51F-475B-4DE1-B4BE-74973CDCE049}" type="slidenum">
              <a:rPr lang="nb-NO" smtClean="0"/>
              <a:pPr/>
              <a:t>32</a:t>
            </a:fld>
            <a:endParaRPr lang="nb-NO"/>
          </a:p>
        </p:txBody>
      </p:sp>
      <p:grpSp>
        <p:nvGrpSpPr>
          <p:cNvPr id="44" name="Group 43">
            <a:extLst>
              <a:ext uri="{FF2B5EF4-FFF2-40B4-BE49-F238E27FC236}">
                <a16:creationId xmlns:a16="http://schemas.microsoft.com/office/drawing/2014/main" id="{95E1B3C8-BEB4-4F13-8FEA-A277AD1C772C}"/>
              </a:ext>
            </a:extLst>
          </p:cNvPr>
          <p:cNvGrpSpPr/>
          <p:nvPr/>
        </p:nvGrpSpPr>
        <p:grpSpPr>
          <a:xfrm>
            <a:off x="377165" y="956592"/>
            <a:ext cx="11427167" cy="5491789"/>
            <a:chOff x="648675" y="851407"/>
            <a:chExt cx="11427167" cy="5491789"/>
          </a:xfrm>
        </p:grpSpPr>
        <p:sp>
          <p:nvSpPr>
            <p:cNvPr id="45" name="Rektangel 46">
              <a:extLst>
                <a:ext uri="{FF2B5EF4-FFF2-40B4-BE49-F238E27FC236}">
                  <a16:creationId xmlns:a16="http://schemas.microsoft.com/office/drawing/2014/main" id="{E67C8D4C-B67A-426C-82AE-BB7DF3D7C46E}"/>
                </a:ext>
              </a:extLst>
            </p:cNvPr>
            <p:cNvSpPr/>
            <p:nvPr/>
          </p:nvSpPr>
          <p:spPr>
            <a:xfrm>
              <a:off x="669167" y="851407"/>
              <a:ext cx="4382634" cy="9526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Pexip Conf 01</a:t>
              </a:r>
              <a:br>
                <a:rPr lang="en-US" dirty="0"/>
              </a:br>
              <a:r>
                <a:rPr lang="en-US" dirty="0"/>
                <a:t>40 vCPU – 40 GB vRAM</a:t>
              </a:r>
            </a:p>
          </p:txBody>
        </p:sp>
        <p:sp>
          <p:nvSpPr>
            <p:cNvPr id="46" name="Rektangel 51">
              <a:extLst>
                <a:ext uri="{FF2B5EF4-FFF2-40B4-BE49-F238E27FC236}">
                  <a16:creationId xmlns:a16="http://schemas.microsoft.com/office/drawing/2014/main" id="{8C23B34A-04A5-413B-85F9-7C1CE76CF17D}"/>
                </a:ext>
              </a:extLst>
            </p:cNvPr>
            <p:cNvSpPr/>
            <p:nvPr/>
          </p:nvSpPr>
          <p:spPr>
            <a:xfrm>
              <a:off x="669171" y="2319754"/>
              <a:ext cx="8874256" cy="4040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Server</a:t>
              </a:r>
            </a:p>
          </p:txBody>
        </p:sp>
        <p:sp>
          <p:nvSpPr>
            <p:cNvPr id="47" name="Rektangel 52">
              <a:extLst>
                <a:ext uri="{FF2B5EF4-FFF2-40B4-BE49-F238E27FC236}">
                  <a16:creationId xmlns:a16="http://schemas.microsoft.com/office/drawing/2014/main" id="{09D102A5-2223-404F-B2A7-A0EFA4D6F068}"/>
                </a:ext>
              </a:extLst>
            </p:cNvPr>
            <p:cNvSpPr/>
            <p:nvPr/>
          </p:nvSpPr>
          <p:spPr>
            <a:xfrm>
              <a:off x="669172" y="1863357"/>
              <a:ext cx="4382630" cy="404011"/>
            </a:xfrm>
            <a:prstGeom prst="rect">
              <a:avLst/>
            </a:prstGeom>
            <a:solidFill>
              <a:schemeClr val="accent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Hypervisor: Affinity set to VM for cpu0</a:t>
              </a:r>
            </a:p>
          </p:txBody>
        </p:sp>
        <p:sp>
          <p:nvSpPr>
            <p:cNvPr id="48" name="Rektangel 55">
              <a:extLst>
                <a:ext uri="{FF2B5EF4-FFF2-40B4-BE49-F238E27FC236}">
                  <a16:creationId xmlns:a16="http://schemas.microsoft.com/office/drawing/2014/main" id="{6BDB48FA-F63D-46EB-848B-5F2CFBB31531}"/>
                </a:ext>
              </a:extLst>
            </p:cNvPr>
            <p:cNvSpPr/>
            <p:nvPr/>
          </p:nvSpPr>
          <p:spPr>
            <a:xfrm>
              <a:off x="5160796" y="853557"/>
              <a:ext cx="4382634" cy="9526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Pexip Conf 02</a:t>
              </a:r>
              <a:br>
                <a:rPr lang="en-US" dirty="0"/>
              </a:br>
              <a:r>
                <a:rPr lang="en-US" dirty="0"/>
                <a:t>40 vCPU – 40 GB vRAM</a:t>
              </a:r>
            </a:p>
          </p:txBody>
        </p:sp>
        <p:sp>
          <p:nvSpPr>
            <p:cNvPr id="49" name="TekstSylinder 57">
              <a:extLst>
                <a:ext uri="{FF2B5EF4-FFF2-40B4-BE49-F238E27FC236}">
                  <a16:creationId xmlns:a16="http://schemas.microsoft.com/office/drawing/2014/main" id="{13DBC8EA-4D76-4CD7-AA3B-BD4663AA9D5C}"/>
                </a:ext>
              </a:extLst>
            </p:cNvPr>
            <p:cNvSpPr txBox="1"/>
            <p:nvPr/>
          </p:nvSpPr>
          <p:spPr>
            <a:xfrm>
              <a:off x="9602601" y="865740"/>
              <a:ext cx="2473241" cy="3785652"/>
            </a:xfrm>
            <a:prstGeom prst="rect">
              <a:avLst/>
            </a:prstGeom>
            <a:noFill/>
          </p:spPr>
          <p:txBody>
            <a:bodyPr wrap="square" rtlCol="0">
              <a:spAutoFit/>
            </a:bodyPr>
            <a:lstStyle/>
            <a:p>
              <a:r>
                <a:rPr lang="en-GB" sz="1600" b="1" dirty="0"/>
                <a:t>Hypervisor Affinity</a:t>
              </a:r>
            </a:p>
            <a:p>
              <a:pPr marL="285750" indent="-285750">
                <a:buFont typeface="Wingdings" panose="05000000000000000000" pitchFamily="2" charset="2"/>
                <a:buChar char="§"/>
              </a:pPr>
              <a:r>
                <a:rPr lang="en-GB" sz="1600" dirty="0"/>
                <a:t>Verify expected capacity without NUMA as per previous slide (verify BIOS performance &amp; RAM)</a:t>
              </a:r>
            </a:p>
            <a:p>
              <a:pPr marL="285750" indent="-285750">
                <a:buFont typeface="Wingdings" panose="05000000000000000000" pitchFamily="2" charset="2"/>
                <a:buChar char="§"/>
              </a:pPr>
              <a:endParaRPr lang="en-GB" sz="1600" dirty="0"/>
            </a:p>
            <a:p>
              <a:pPr marL="285750" indent="-285750">
                <a:buFont typeface="Wingdings" panose="05000000000000000000" pitchFamily="2" charset="2"/>
                <a:buChar char="§"/>
              </a:pPr>
              <a:r>
                <a:rPr lang="en-GB" sz="1600" dirty="0"/>
                <a:t>Force each VM on the server to a walled garden of one CPU by setting NUMA affinity</a:t>
              </a:r>
            </a:p>
            <a:p>
              <a:pPr marL="285750" indent="-285750">
                <a:buFont typeface="Wingdings" panose="05000000000000000000" pitchFamily="2" charset="2"/>
                <a:buChar char="§"/>
              </a:pPr>
              <a:endParaRPr lang="en-GB" sz="1600" dirty="0"/>
            </a:p>
            <a:p>
              <a:pPr marL="285750" indent="-285750">
                <a:buFont typeface="Wingdings" panose="05000000000000000000" pitchFamily="2" charset="2"/>
                <a:buChar char="§"/>
              </a:pPr>
              <a:r>
                <a:rPr lang="en-GB" sz="1600" dirty="0"/>
                <a:t>Tag each VM with </a:t>
              </a:r>
              <a:r>
                <a:rPr lang="en-GB" sz="1600" dirty="0" err="1"/>
                <a:t>numa_cpuX</a:t>
              </a:r>
              <a:r>
                <a:rPr lang="en-GB" sz="1600" dirty="0"/>
                <a:t> to more easily remember setup.</a:t>
              </a:r>
            </a:p>
          </p:txBody>
        </p:sp>
        <p:sp>
          <p:nvSpPr>
            <p:cNvPr id="50" name="Rektangel 52">
              <a:extLst>
                <a:ext uri="{FF2B5EF4-FFF2-40B4-BE49-F238E27FC236}">
                  <a16:creationId xmlns:a16="http://schemas.microsoft.com/office/drawing/2014/main" id="{4345E089-5974-490B-9D8A-FFFBA215A1B2}"/>
                </a:ext>
              </a:extLst>
            </p:cNvPr>
            <p:cNvSpPr/>
            <p:nvPr/>
          </p:nvSpPr>
          <p:spPr>
            <a:xfrm>
              <a:off x="5160796" y="1866736"/>
              <a:ext cx="4382631" cy="404011"/>
            </a:xfrm>
            <a:prstGeom prst="rect">
              <a:avLst/>
            </a:prstGeom>
            <a:solidFill>
              <a:schemeClr val="accent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Hypervisor: Affinity set to VM for cpu1</a:t>
              </a:r>
            </a:p>
          </p:txBody>
        </p:sp>
        <p:grpSp>
          <p:nvGrpSpPr>
            <p:cNvPr id="51" name="Group 50">
              <a:extLst>
                <a:ext uri="{FF2B5EF4-FFF2-40B4-BE49-F238E27FC236}">
                  <a16:creationId xmlns:a16="http://schemas.microsoft.com/office/drawing/2014/main" id="{C8A12511-F13B-4870-B31A-1902E923E131}"/>
                </a:ext>
              </a:extLst>
            </p:cNvPr>
            <p:cNvGrpSpPr/>
            <p:nvPr/>
          </p:nvGrpSpPr>
          <p:grpSpPr>
            <a:xfrm>
              <a:off x="648675" y="2888947"/>
              <a:ext cx="8913766" cy="3454249"/>
              <a:chOff x="648675" y="2888947"/>
              <a:chExt cx="8913766" cy="3454249"/>
            </a:xfrm>
          </p:grpSpPr>
          <p:pic>
            <p:nvPicPr>
              <p:cNvPr id="52" name="Bilde 7">
                <a:extLst>
                  <a:ext uri="{FF2B5EF4-FFF2-40B4-BE49-F238E27FC236}">
                    <a16:creationId xmlns:a16="http://schemas.microsoft.com/office/drawing/2014/main" id="{7CF07BF6-C78C-4B38-82CA-34E2A77B7F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9167" y="5159670"/>
                <a:ext cx="1362736" cy="547427"/>
              </a:xfrm>
              <a:prstGeom prst="rect">
                <a:avLst/>
              </a:prstGeom>
            </p:spPr>
          </p:pic>
          <p:pic>
            <p:nvPicPr>
              <p:cNvPr id="53" name="Bilde 8">
                <a:extLst>
                  <a:ext uri="{FF2B5EF4-FFF2-40B4-BE49-F238E27FC236}">
                    <a16:creationId xmlns:a16="http://schemas.microsoft.com/office/drawing/2014/main" id="{04AA165F-E298-4779-A616-17A7DE56AFC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8675" y="4677136"/>
                <a:ext cx="1362736" cy="547427"/>
              </a:xfrm>
              <a:prstGeom prst="rect">
                <a:avLst/>
              </a:prstGeom>
            </p:spPr>
          </p:pic>
          <p:pic>
            <p:nvPicPr>
              <p:cNvPr id="54" name="Bilde 9">
                <a:extLst>
                  <a:ext uri="{FF2B5EF4-FFF2-40B4-BE49-F238E27FC236}">
                    <a16:creationId xmlns:a16="http://schemas.microsoft.com/office/drawing/2014/main" id="{74AF08FD-5633-4D04-9E6C-75326911D8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8675" y="3787294"/>
                <a:ext cx="1362736" cy="547427"/>
              </a:xfrm>
              <a:prstGeom prst="rect">
                <a:avLst/>
              </a:prstGeom>
            </p:spPr>
          </p:pic>
          <p:pic>
            <p:nvPicPr>
              <p:cNvPr id="55" name="Bilde 10">
                <a:extLst>
                  <a:ext uri="{FF2B5EF4-FFF2-40B4-BE49-F238E27FC236}">
                    <a16:creationId xmlns:a16="http://schemas.microsoft.com/office/drawing/2014/main" id="{11C74A79-3503-4071-9E55-058C97369E7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8676" y="2897453"/>
                <a:ext cx="1362736" cy="547427"/>
              </a:xfrm>
              <a:prstGeom prst="rect">
                <a:avLst/>
              </a:prstGeom>
            </p:spPr>
          </p:pic>
          <p:pic>
            <p:nvPicPr>
              <p:cNvPr id="56" name="Bilde 11">
                <a:extLst>
                  <a:ext uri="{FF2B5EF4-FFF2-40B4-BE49-F238E27FC236}">
                    <a16:creationId xmlns:a16="http://schemas.microsoft.com/office/drawing/2014/main" id="{4F25C51E-7DB5-4177-9D67-59824369338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0694" y="5128538"/>
                <a:ext cx="1362736" cy="547427"/>
              </a:xfrm>
              <a:prstGeom prst="rect">
                <a:avLst/>
              </a:prstGeom>
            </p:spPr>
          </p:pic>
          <p:pic>
            <p:nvPicPr>
              <p:cNvPr id="57" name="Bilde 12">
                <a:extLst>
                  <a:ext uri="{FF2B5EF4-FFF2-40B4-BE49-F238E27FC236}">
                    <a16:creationId xmlns:a16="http://schemas.microsoft.com/office/drawing/2014/main" id="{A2808E65-3821-4795-A7A8-5169E613E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8011" y="4668630"/>
                <a:ext cx="1362736" cy="547427"/>
              </a:xfrm>
              <a:prstGeom prst="rect">
                <a:avLst/>
              </a:prstGeom>
            </p:spPr>
          </p:pic>
          <p:pic>
            <p:nvPicPr>
              <p:cNvPr id="58" name="Bilde 13">
                <a:extLst>
                  <a:ext uri="{FF2B5EF4-FFF2-40B4-BE49-F238E27FC236}">
                    <a16:creationId xmlns:a16="http://schemas.microsoft.com/office/drawing/2014/main" id="{B8F742ED-E1E3-4415-B959-5EF20310340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8011" y="3778788"/>
                <a:ext cx="1362736" cy="547427"/>
              </a:xfrm>
              <a:prstGeom prst="rect">
                <a:avLst/>
              </a:prstGeom>
            </p:spPr>
          </p:pic>
          <p:pic>
            <p:nvPicPr>
              <p:cNvPr id="59" name="Bilde 14">
                <a:extLst>
                  <a:ext uri="{FF2B5EF4-FFF2-40B4-BE49-F238E27FC236}">
                    <a16:creationId xmlns:a16="http://schemas.microsoft.com/office/drawing/2014/main" id="{27366D82-1BFB-4F9F-906F-8528E0F4E28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8011" y="2888947"/>
                <a:ext cx="1362736" cy="547427"/>
              </a:xfrm>
              <a:prstGeom prst="rect">
                <a:avLst/>
              </a:prstGeom>
            </p:spPr>
          </p:pic>
          <p:cxnSp>
            <p:nvCxnSpPr>
              <p:cNvPr id="60" name="Rett linje 17">
                <a:extLst>
                  <a:ext uri="{FF2B5EF4-FFF2-40B4-BE49-F238E27FC236}">
                    <a16:creationId xmlns:a16="http://schemas.microsoft.com/office/drawing/2014/main" id="{DEFBB59A-6684-42D8-B59F-5BBC8A1769B0}"/>
                  </a:ext>
                </a:extLst>
              </p:cNvPr>
              <p:cNvCxnSpPr>
                <a:cxnSpLocks/>
              </p:cNvCxnSpPr>
              <p:nvPr/>
            </p:nvCxnSpPr>
            <p:spPr>
              <a:xfrm>
                <a:off x="4727436" y="4467763"/>
                <a:ext cx="720491" cy="1647"/>
              </a:xfrm>
              <a:prstGeom prst="line">
                <a:avLst/>
              </a:prstGeom>
            </p:spPr>
            <p:style>
              <a:lnRef idx="2">
                <a:schemeClr val="accent1"/>
              </a:lnRef>
              <a:fillRef idx="0">
                <a:schemeClr val="accent1"/>
              </a:fillRef>
              <a:effectRef idx="1">
                <a:schemeClr val="accent1"/>
              </a:effectRef>
              <a:fontRef idx="minor">
                <a:schemeClr val="tx1"/>
              </a:fontRef>
            </p:style>
          </p:cxnSp>
          <p:sp>
            <p:nvSpPr>
              <p:cNvPr id="61" name="TekstSylinder 18">
                <a:extLst>
                  <a:ext uri="{FF2B5EF4-FFF2-40B4-BE49-F238E27FC236}">
                    <a16:creationId xmlns:a16="http://schemas.microsoft.com/office/drawing/2014/main" id="{FC4928ED-F2FB-406B-A83D-004CD0D23A93}"/>
                  </a:ext>
                </a:extLst>
              </p:cNvPr>
              <p:cNvSpPr txBox="1"/>
              <p:nvPr/>
            </p:nvSpPr>
            <p:spPr>
              <a:xfrm>
                <a:off x="4799857" y="4080980"/>
                <a:ext cx="508473" cy="369332"/>
              </a:xfrm>
              <a:prstGeom prst="rect">
                <a:avLst/>
              </a:prstGeom>
              <a:noFill/>
            </p:spPr>
            <p:txBody>
              <a:bodyPr wrap="none" rtlCol="0">
                <a:spAutoFit/>
              </a:bodyPr>
              <a:lstStyle/>
              <a:p>
                <a:r>
                  <a:rPr lang="en-US" dirty="0"/>
                  <a:t>UPI</a:t>
                </a:r>
              </a:p>
            </p:txBody>
          </p:sp>
          <p:cxnSp>
            <p:nvCxnSpPr>
              <p:cNvPr id="62" name="Rett linje 20">
                <a:extLst>
                  <a:ext uri="{FF2B5EF4-FFF2-40B4-BE49-F238E27FC236}">
                    <a16:creationId xmlns:a16="http://schemas.microsoft.com/office/drawing/2014/main" id="{B9A62861-4A14-44CD-BB3E-4169FC758CDF}"/>
                  </a:ext>
                </a:extLst>
              </p:cNvPr>
              <p:cNvCxnSpPr>
                <a:cxnSpLocks/>
                <a:stCxn id="55" idx="3"/>
              </p:cNvCxnSpPr>
              <p:nvPr/>
            </p:nvCxnSpPr>
            <p:spPr>
              <a:xfrm>
                <a:off x="2011412" y="3171167"/>
                <a:ext cx="1265511" cy="607621"/>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ett linje 21">
                <a:extLst>
                  <a:ext uri="{FF2B5EF4-FFF2-40B4-BE49-F238E27FC236}">
                    <a16:creationId xmlns:a16="http://schemas.microsoft.com/office/drawing/2014/main" id="{89032C7A-A09F-44AC-9BDA-E9336CE150C7}"/>
                  </a:ext>
                </a:extLst>
              </p:cNvPr>
              <p:cNvCxnSpPr>
                <a:stCxn id="54" idx="3"/>
              </p:cNvCxnSpPr>
              <p:nvPr/>
            </p:nvCxnSpPr>
            <p:spPr>
              <a:xfrm>
                <a:off x="2011412" y="4061008"/>
                <a:ext cx="1265511" cy="204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ett linje 24">
                <a:extLst>
                  <a:ext uri="{FF2B5EF4-FFF2-40B4-BE49-F238E27FC236}">
                    <a16:creationId xmlns:a16="http://schemas.microsoft.com/office/drawing/2014/main" id="{245FC2BC-0313-4816-B5FA-94C07EC00405}"/>
                  </a:ext>
                </a:extLst>
              </p:cNvPr>
              <p:cNvCxnSpPr>
                <a:stCxn id="53" idx="3"/>
              </p:cNvCxnSpPr>
              <p:nvPr/>
            </p:nvCxnSpPr>
            <p:spPr>
              <a:xfrm flipV="1">
                <a:off x="2011412" y="4741475"/>
                <a:ext cx="1265511" cy="209374"/>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ett linje 27">
                <a:extLst>
                  <a:ext uri="{FF2B5EF4-FFF2-40B4-BE49-F238E27FC236}">
                    <a16:creationId xmlns:a16="http://schemas.microsoft.com/office/drawing/2014/main" id="{98846CDC-1522-4B14-97B9-BDDECC4D12AD}"/>
                  </a:ext>
                </a:extLst>
              </p:cNvPr>
              <p:cNvCxnSpPr>
                <a:cxnSpLocks/>
                <a:stCxn id="52" idx="3"/>
              </p:cNvCxnSpPr>
              <p:nvPr/>
            </p:nvCxnSpPr>
            <p:spPr>
              <a:xfrm flipV="1">
                <a:off x="2031903" y="4977983"/>
                <a:ext cx="1245020" cy="455401"/>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ett linje 30">
                <a:extLst>
                  <a:ext uri="{FF2B5EF4-FFF2-40B4-BE49-F238E27FC236}">
                    <a16:creationId xmlns:a16="http://schemas.microsoft.com/office/drawing/2014/main" id="{59DF2714-11D9-45E9-974E-9D21C3F8702B}"/>
                  </a:ext>
                </a:extLst>
              </p:cNvPr>
              <p:cNvCxnSpPr>
                <a:stCxn id="59" idx="1"/>
              </p:cNvCxnSpPr>
              <p:nvPr/>
            </p:nvCxnSpPr>
            <p:spPr>
              <a:xfrm flipH="1">
                <a:off x="6871975" y="3162662"/>
                <a:ext cx="1316035" cy="57955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Rett linje 31">
                <a:extLst>
                  <a:ext uri="{FF2B5EF4-FFF2-40B4-BE49-F238E27FC236}">
                    <a16:creationId xmlns:a16="http://schemas.microsoft.com/office/drawing/2014/main" id="{8AFEAB31-08F6-4021-943E-48CA89919F1E}"/>
                  </a:ext>
                </a:extLst>
              </p:cNvPr>
              <p:cNvCxnSpPr>
                <a:stCxn id="58" idx="1"/>
              </p:cNvCxnSpPr>
              <p:nvPr/>
            </p:nvCxnSpPr>
            <p:spPr>
              <a:xfrm flipH="1">
                <a:off x="6871975" y="4052503"/>
                <a:ext cx="1316035" cy="1760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Rett linje 32">
                <a:extLst>
                  <a:ext uri="{FF2B5EF4-FFF2-40B4-BE49-F238E27FC236}">
                    <a16:creationId xmlns:a16="http://schemas.microsoft.com/office/drawing/2014/main" id="{2416D498-5804-48C6-B649-133704178372}"/>
                  </a:ext>
                </a:extLst>
              </p:cNvPr>
              <p:cNvCxnSpPr>
                <a:stCxn id="57" idx="1"/>
              </p:cNvCxnSpPr>
              <p:nvPr/>
            </p:nvCxnSpPr>
            <p:spPr>
              <a:xfrm flipH="1" flipV="1">
                <a:off x="6871975" y="4704901"/>
                <a:ext cx="1316035" cy="2374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Rett linje 33">
                <a:extLst>
                  <a:ext uri="{FF2B5EF4-FFF2-40B4-BE49-F238E27FC236}">
                    <a16:creationId xmlns:a16="http://schemas.microsoft.com/office/drawing/2014/main" id="{EBD6FA73-6822-4267-8949-E7A026F1ACBF}"/>
                  </a:ext>
                </a:extLst>
              </p:cNvPr>
              <p:cNvCxnSpPr>
                <a:cxnSpLocks/>
                <a:stCxn id="56" idx="1"/>
              </p:cNvCxnSpPr>
              <p:nvPr/>
            </p:nvCxnSpPr>
            <p:spPr>
              <a:xfrm flipH="1" flipV="1">
                <a:off x="6871975" y="5026448"/>
                <a:ext cx="1308719" cy="375804"/>
              </a:xfrm>
              <a:prstGeom prst="line">
                <a:avLst/>
              </a:prstGeom>
            </p:spPr>
            <p:style>
              <a:lnRef idx="2">
                <a:schemeClr val="accent1"/>
              </a:lnRef>
              <a:fillRef idx="0">
                <a:schemeClr val="accent1"/>
              </a:fillRef>
              <a:effectRef idx="1">
                <a:schemeClr val="accent1"/>
              </a:effectRef>
              <a:fontRef idx="minor">
                <a:schemeClr val="tx1"/>
              </a:fontRef>
            </p:style>
          </p:cxnSp>
          <p:sp>
            <p:nvSpPr>
              <p:cNvPr id="107" name="TekstSylinder 44">
                <a:extLst>
                  <a:ext uri="{FF2B5EF4-FFF2-40B4-BE49-F238E27FC236}">
                    <a16:creationId xmlns:a16="http://schemas.microsoft.com/office/drawing/2014/main" id="{228F1BF2-A0E8-4870-BDF2-4FDEF32E5AA1}"/>
                  </a:ext>
                </a:extLst>
              </p:cNvPr>
              <p:cNvSpPr txBox="1"/>
              <p:nvPr/>
            </p:nvSpPr>
            <p:spPr>
              <a:xfrm>
                <a:off x="3178391" y="2976401"/>
                <a:ext cx="1530547" cy="523220"/>
              </a:xfrm>
              <a:prstGeom prst="rect">
                <a:avLst/>
              </a:prstGeom>
              <a:noFill/>
            </p:spPr>
            <p:txBody>
              <a:bodyPr wrap="none" rtlCol="0">
                <a:spAutoFit/>
              </a:bodyPr>
              <a:lstStyle/>
              <a:p>
                <a:r>
                  <a:rPr lang="en-US" sz="1400" dirty="0"/>
                  <a:t>Gold 6148</a:t>
                </a:r>
                <a:br>
                  <a:rPr lang="en-US" sz="1400" dirty="0"/>
                </a:br>
                <a:r>
                  <a:rPr lang="en-US" sz="1400" dirty="0"/>
                  <a:t>20 core @ 2.4 GHz</a:t>
                </a:r>
              </a:p>
            </p:txBody>
          </p:sp>
          <p:sp>
            <p:nvSpPr>
              <p:cNvPr id="108" name="TekstSylinder 45">
                <a:extLst>
                  <a:ext uri="{FF2B5EF4-FFF2-40B4-BE49-F238E27FC236}">
                    <a16:creationId xmlns:a16="http://schemas.microsoft.com/office/drawing/2014/main" id="{C8F19BF8-2F5B-4CAC-BCCB-E43A133FB049}"/>
                  </a:ext>
                </a:extLst>
              </p:cNvPr>
              <p:cNvSpPr txBox="1"/>
              <p:nvPr/>
            </p:nvSpPr>
            <p:spPr>
              <a:xfrm>
                <a:off x="5322080" y="2971653"/>
                <a:ext cx="1530547" cy="523220"/>
              </a:xfrm>
              <a:prstGeom prst="rect">
                <a:avLst/>
              </a:prstGeom>
              <a:noFill/>
            </p:spPr>
            <p:txBody>
              <a:bodyPr wrap="none" rtlCol="0">
                <a:spAutoFit/>
              </a:bodyPr>
              <a:lstStyle/>
              <a:p>
                <a:r>
                  <a:rPr lang="en-US" sz="1400" dirty="0"/>
                  <a:t>Gold 6148</a:t>
                </a:r>
                <a:br>
                  <a:rPr lang="en-US" sz="1400" dirty="0"/>
                </a:br>
                <a:r>
                  <a:rPr lang="en-US" sz="1400" dirty="0"/>
                  <a:t>20 core @ 2.4 GHz</a:t>
                </a:r>
              </a:p>
            </p:txBody>
          </p:sp>
          <p:sp>
            <p:nvSpPr>
              <p:cNvPr id="109" name="TekstSylinder 56">
                <a:extLst>
                  <a:ext uri="{FF2B5EF4-FFF2-40B4-BE49-F238E27FC236}">
                    <a16:creationId xmlns:a16="http://schemas.microsoft.com/office/drawing/2014/main" id="{BFF148CB-3469-436C-B2A5-E5A858289C9F}"/>
                  </a:ext>
                </a:extLst>
              </p:cNvPr>
              <p:cNvSpPr txBox="1"/>
              <p:nvPr/>
            </p:nvSpPr>
            <p:spPr>
              <a:xfrm>
                <a:off x="2993582" y="5389089"/>
                <a:ext cx="4762286" cy="954107"/>
              </a:xfrm>
              <a:prstGeom prst="rect">
                <a:avLst/>
              </a:prstGeom>
              <a:noFill/>
            </p:spPr>
            <p:txBody>
              <a:bodyPr wrap="square" rtlCol="0">
                <a:spAutoFit/>
              </a:bodyPr>
              <a:lstStyle/>
              <a:p>
                <a:r>
                  <a:rPr lang="en-US" sz="1400" dirty="0"/>
                  <a:t>20 core x 2.4 GHz = 48 GHz</a:t>
                </a:r>
                <a:br>
                  <a:rPr lang="en-US" sz="1400" dirty="0"/>
                </a:br>
                <a:r>
                  <a:rPr lang="en-US" sz="1400" dirty="0"/>
                  <a:t>48 GHz / </a:t>
                </a:r>
                <a:r>
                  <a:rPr lang="en-US" sz="1400" b="1" u="sng" dirty="0">
                    <a:solidFill>
                      <a:schemeClr val="accent2">
                        <a:lumMod val="75000"/>
                      </a:schemeClr>
                    </a:solidFill>
                  </a:rPr>
                  <a:t>0.85</a:t>
                </a:r>
                <a:r>
                  <a:rPr lang="en-US" sz="1400" dirty="0"/>
                  <a:t> GHz per HD = </a:t>
                </a:r>
                <a:r>
                  <a:rPr lang="nb-NO" sz="1400" dirty="0"/>
                  <a:t>~</a:t>
                </a:r>
                <a:r>
                  <a:rPr lang="en-US" sz="1400" dirty="0"/>
                  <a:t>56 HD per CPU</a:t>
                </a:r>
                <a:br>
                  <a:rPr lang="en-US" sz="1400" dirty="0"/>
                </a:br>
                <a:br>
                  <a:rPr lang="en-US" sz="1400" dirty="0"/>
                </a:br>
                <a:r>
                  <a:rPr lang="en-US" sz="1400" dirty="0"/>
                  <a:t>With 2 x CPUs, 2 x 56 HD = 112 HD per server</a:t>
                </a:r>
              </a:p>
            </p:txBody>
          </p:sp>
          <p:pic>
            <p:nvPicPr>
              <p:cNvPr id="110" name="Bilde 10">
                <a:extLst>
                  <a:ext uri="{FF2B5EF4-FFF2-40B4-BE49-F238E27FC236}">
                    <a16:creationId xmlns:a16="http://schemas.microsoft.com/office/drawing/2014/main" id="{49C7C034-5778-4E8A-BB38-3B596113FD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8675" y="3335974"/>
                <a:ext cx="1362736" cy="547427"/>
              </a:xfrm>
              <a:prstGeom prst="rect">
                <a:avLst/>
              </a:prstGeom>
            </p:spPr>
          </p:pic>
          <p:pic>
            <p:nvPicPr>
              <p:cNvPr id="111" name="Bilde 10">
                <a:extLst>
                  <a:ext uri="{FF2B5EF4-FFF2-40B4-BE49-F238E27FC236}">
                    <a16:creationId xmlns:a16="http://schemas.microsoft.com/office/drawing/2014/main" id="{AA920353-F744-41BD-975B-53908B7CC24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9172" y="4221735"/>
                <a:ext cx="1362736" cy="547427"/>
              </a:xfrm>
              <a:prstGeom prst="rect">
                <a:avLst/>
              </a:prstGeom>
            </p:spPr>
          </p:pic>
          <p:cxnSp>
            <p:nvCxnSpPr>
              <p:cNvPr id="112" name="Rett linje 27">
                <a:extLst>
                  <a:ext uri="{FF2B5EF4-FFF2-40B4-BE49-F238E27FC236}">
                    <a16:creationId xmlns:a16="http://schemas.microsoft.com/office/drawing/2014/main" id="{F238FF7A-C569-438E-842A-BB299AAEB15C}"/>
                  </a:ext>
                </a:extLst>
              </p:cNvPr>
              <p:cNvCxnSpPr>
                <a:cxnSpLocks/>
              </p:cNvCxnSpPr>
              <p:nvPr/>
            </p:nvCxnSpPr>
            <p:spPr>
              <a:xfrm>
                <a:off x="2007077" y="4397969"/>
                <a:ext cx="1269845" cy="697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Rett linje 27">
                <a:extLst>
                  <a:ext uri="{FF2B5EF4-FFF2-40B4-BE49-F238E27FC236}">
                    <a16:creationId xmlns:a16="http://schemas.microsoft.com/office/drawing/2014/main" id="{2558BB8C-36E8-45F9-B9E6-D59C7AE05F8B}"/>
                  </a:ext>
                </a:extLst>
              </p:cNvPr>
              <p:cNvCxnSpPr>
                <a:cxnSpLocks/>
              </p:cNvCxnSpPr>
              <p:nvPr/>
            </p:nvCxnSpPr>
            <p:spPr>
              <a:xfrm>
                <a:off x="2014745" y="3556131"/>
                <a:ext cx="1281526" cy="47175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Bilde 14">
                <a:extLst>
                  <a:ext uri="{FF2B5EF4-FFF2-40B4-BE49-F238E27FC236}">
                    <a16:creationId xmlns:a16="http://schemas.microsoft.com/office/drawing/2014/main" id="{670C9866-01AD-47DA-B786-8BFAC1DA63F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99705" y="3299517"/>
                <a:ext cx="1362736" cy="547427"/>
              </a:xfrm>
              <a:prstGeom prst="rect">
                <a:avLst/>
              </a:prstGeom>
            </p:spPr>
          </p:pic>
          <p:pic>
            <p:nvPicPr>
              <p:cNvPr id="115" name="Bilde 14">
                <a:extLst>
                  <a:ext uri="{FF2B5EF4-FFF2-40B4-BE49-F238E27FC236}">
                    <a16:creationId xmlns:a16="http://schemas.microsoft.com/office/drawing/2014/main" id="{2901D1D6-A4A7-4FAD-B800-C9E0D47145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8010" y="4213214"/>
                <a:ext cx="1362736" cy="547427"/>
              </a:xfrm>
              <a:prstGeom prst="rect">
                <a:avLst/>
              </a:prstGeom>
            </p:spPr>
          </p:pic>
          <p:cxnSp>
            <p:nvCxnSpPr>
              <p:cNvPr id="116" name="Rett linje 33">
                <a:extLst>
                  <a:ext uri="{FF2B5EF4-FFF2-40B4-BE49-F238E27FC236}">
                    <a16:creationId xmlns:a16="http://schemas.microsoft.com/office/drawing/2014/main" id="{7FEAF921-6F22-4441-BCD4-FE1EAE74FE5E}"/>
                  </a:ext>
                </a:extLst>
              </p:cNvPr>
              <p:cNvCxnSpPr>
                <a:cxnSpLocks/>
                <a:stCxn id="114" idx="1"/>
              </p:cNvCxnSpPr>
              <p:nvPr/>
            </p:nvCxnSpPr>
            <p:spPr>
              <a:xfrm flipH="1">
                <a:off x="6864825" y="3573231"/>
                <a:ext cx="1334880" cy="3551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Rett linje 33">
                <a:extLst>
                  <a:ext uri="{FF2B5EF4-FFF2-40B4-BE49-F238E27FC236}">
                    <a16:creationId xmlns:a16="http://schemas.microsoft.com/office/drawing/2014/main" id="{CC1A8A23-F538-42DA-B102-EEACD167C7FF}"/>
                  </a:ext>
                </a:extLst>
              </p:cNvPr>
              <p:cNvCxnSpPr>
                <a:cxnSpLocks/>
                <a:stCxn id="115" idx="1"/>
              </p:cNvCxnSpPr>
              <p:nvPr/>
            </p:nvCxnSpPr>
            <p:spPr>
              <a:xfrm flipH="1" flipV="1">
                <a:off x="6890988" y="4424644"/>
                <a:ext cx="1297022" cy="62284"/>
              </a:xfrm>
              <a:prstGeom prst="line">
                <a:avLst/>
              </a:prstGeom>
            </p:spPr>
            <p:style>
              <a:lnRef idx="2">
                <a:schemeClr val="accent1"/>
              </a:lnRef>
              <a:fillRef idx="0">
                <a:schemeClr val="accent1"/>
              </a:fillRef>
              <a:effectRef idx="1">
                <a:schemeClr val="accent1"/>
              </a:effectRef>
              <a:fontRef idx="minor">
                <a:schemeClr val="tx1"/>
              </a:fontRef>
            </p:style>
          </p:cxnSp>
          <p:pic>
            <p:nvPicPr>
              <p:cNvPr id="118" name="Picture 4" descr="Image result for intel xeon gold 6148">
                <a:extLst>
                  <a:ext uri="{FF2B5EF4-FFF2-40B4-BE49-F238E27FC236}">
                    <a16:creationId xmlns:a16="http://schemas.microsoft.com/office/drawing/2014/main" id="{1339FE98-7731-4DAC-8E60-6A1ECE64AB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0951" y="3633568"/>
                <a:ext cx="1571463" cy="1571463"/>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descr="Image result for intel xeon gold 6148">
                <a:extLst>
                  <a:ext uri="{FF2B5EF4-FFF2-40B4-BE49-F238E27FC236}">
                    <a16:creationId xmlns:a16="http://schemas.microsoft.com/office/drawing/2014/main" id="{ECAFCD62-5791-4BCD-86C3-E634890838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7830" y="3627637"/>
                <a:ext cx="1571463" cy="157146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141468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A57A82C-91A0-46F4-AB92-16BEBF02577D}"/>
              </a:ext>
            </a:extLst>
          </p:cNvPr>
          <p:cNvPicPr>
            <a:picLocks noChangeAspect="1"/>
          </p:cNvPicPr>
          <p:nvPr/>
        </p:nvPicPr>
        <p:blipFill>
          <a:blip r:embed="rId3"/>
          <a:stretch>
            <a:fillRect/>
          </a:stretch>
        </p:blipFill>
        <p:spPr>
          <a:xfrm>
            <a:off x="5508002" y="1024399"/>
            <a:ext cx="6147251" cy="5257800"/>
          </a:xfrm>
          <a:prstGeom prst="rect">
            <a:avLst/>
          </a:prstGeom>
        </p:spPr>
      </p:pic>
      <p:sp>
        <p:nvSpPr>
          <p:cNvPr id="8" name="Content Placeholder 7">
            <a:extLst>
              <a:ext uri="{FF2B5EF4-FFF2-40B4-BE49-F238E27FC236}">
                <a16:creationId xmlns:a16="http://schemas.microsoft.com/office/drawing/2014/main" id="{30A54C17-700E-4833-B8E2-A054A7AEB744}"/>
              </a:ext>
            </a:extLst>
          </p:cNvPr>
          <p:cNvSpPr>
            <a:spLocks noGrp="1"/>
          </p:cNvSpPr>
          <p:nvPr>
            <p:ph idx="1"/>
          </p:nvPr>
        </p:nvSpPr>
        <p:spPr>
          <a:xfrm>
            <a:off x="457150" y="1364975"/>
            <a:ext cx="5037501" cy="4824728"/>
          </a:xfrm>
        </p:spPr>
        <p:txBody>
          <a:bodyPr>
            <a:normAutofit/>
          </a:bodyPr>
          <a:lstStyle/>
          <a:p>
            <a:r>
              <a:rPr lang="en-GB" sz="2400" dirty="0"/>
              <a:t>VMware key features</a:t>
            </a:r>
          </a:p>
          <a:p>
            <a:pPr lvl="1"/>
            <a:r>
              <a:rPr lang="en-GB" sz="2400" dirty="0"/>
              <a:t>vMotion</a:t>
            </a:r>
          </a:p>
          <a:p>
            <a:pPr lvl="1"/>
            <a:r>
              <a:rPr lang="en-GB" sz="2400" b="1" dirty="0">
                <a:solidFill>
                  <a:schemeClr val="accent3">
                    <a:lumMod val="50000"/>
                  </a:schemeClr>
                </a:solidFill>
              </a:rPr>
              <a:t>High availability</a:t>
            </a:r>
          </a:p>
          <a:p>
            <a:pPr lvl="1"/>
            <a:r>
              <a:rPr lang="en-GB" sz="2400" dirty="0"/>
              <a:t>Fault tolerance</a:t>
            </a:r>
          </a:p>
          <a:p>
            <a:pPr lvl="1"/>
            <a:r>
              <a:rPr lang="en-GB" sz="2400" dirty="0"/>
              <a:t>Data protection (auto backup)</a:t>
            </a:r>
          </a:p>
          <a:p>
            <a:pPr lvl="1"/>
            <a:r>
              <a:rPr lang="en-GB" sz="2400" dirty="0"/>
              <a:t>Storage vMotion</a:t>
            </a:r>
          </a:p>
          <a:p>
            <a:endParaRPr lang="en-GB" sz="2400" dirty="0"/>
          </a:p>
        </p:txBody>
      </p:sp>
      <p:sp>
        <p:nvSpPr>
          <p:cNvPr id="3" name="Date Placeholder 2">
            <a:extLst>
              <a:ext uri="{FF2B5EF4-FFF2-40B4-BE49-F238E27FC236}">
                <a16:creationId xmlns:a16="http://schemas.microsoft.com/office/drawing/2014/main" id="{EDA6055A-0A15-45E2-96E0-9287B1E392FC}"/>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645619B4-105A-4AC3-80CE-33044EA834DE}"/>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288F16F1-A365-43C1-9577-6AD814AB1BDB}"/>
              </a:ext>
            </a:extLst>
          </p:cNvPr>
          <p:cNvSpPr>
            <a:spLocks noGrp="1"/>
          </p:cNvSpPr>
          <p:nvPr>
            <p:ph type="sldNum" sz="quarter" idx="12"/>
          </p:nvPr>
        </p:nvSpPr>
        <p:spPr/>
        <p:txBody>
          <a:bodyPr/>
          <a:lstStyle/>
          <a:p>
            <a:fld id="{AF82C51F-475B-4DE1-B4BE-74973CDCE049}" type="slidenum">
              <a:rPr lang="nb-NO" smtClean="0"/>
              <a:pPr/>
              <a:t>33</a:t>
            </a:fld>
            <a:endParaRPr lang="nb-NO"/>
          </a:p>
        </p:txBody>
      </p:sp>
      <p:sp>
        <p:nvSpPr>
          <p:cNvPr id="7" name="Title 6">
            <a:extLst>
              <a:ext uri="{FF2B5EF4-FFF2-40B4-BE49-F238E27FC236}">
                <a16:creationId xmlns:a16="http://schemas.microsoft.com/office/drawing/2014/main" id="{860F0A0F-A799-4090-AA9F-56F890216AAD}"/>
              </a:ext>
            </a:extLst>
          </p:cNvPr>
          <p:cNvSpPr>
            <a:spLocks noGrp="1"/>
          </p:cNvSpPr>
          <p:nvPr>
            <p:ph type="title"/>
          </p:nvPr>
        </p:nvSpPr>
        <p:spPr/>
        <p:txBody>
          <a:bodyPr>
            <a:normAutofit/>
          </a:bodyPr>
          <a:lstStyle/>
          <a:p>
            <a:r>
              <a:rPr lang="en-GB" dirty="0"/>
              <a:t>Virtualised high availability </a:t>
            </a:r>
          </a:p>
        </p:txBody>
      </p:sp>
      <p:pic>
        <p:nvPicPr>
          <p:cNvPr id="17" name="Picture 16" descr="DGRM_HA_Q408_Comm.png">
            <a:extLst>
              <a:ext uri="{FF2B5EF4-FFF2-40B4-BE49-F238E27FC236}">
                <a16:creationId xmlns:a16="http://schemas.microsoft.com/office/drawing/2014/main" id="{D8F5023C-15F4-43A7-8419-813562E7248B}"/>
              </a:ext>
            </a:extLst>
          </p:cNvPr>
          <p:cNvPicPr>
            <a:picLocks noChangeAspect="1"/>
          </p:cNvPicPr>
          <p:nvPr/>
        </p:nvPicPr>
        <p:blipFill rotWithShape="1">
          <a:blip r:embed="rId4" cstate="print"/>
          <a:srcRect l="40395" t="78706" r="38669" b="9916"/>
          <a:stretch/>
        </p:blipFill>
        <p:spPr bwMode="auto">
          <a:xfrm>
            <a:off x="5820764" y="4413303"/>
            <a:ext cx="1341830" cy="345042"/>
          </a:xfrm>
          <a:prstGeom prst="rect">
            <a:avLst/>
          </a:prstGeom>
          <a:noFill/>
          <a:ln w="9525">
            <a:noFill/>
            <a:miter lim="800000"/>
            <a:headEnd/>
            <a:tailEnd/>
          </a:ln>
        </p:spPr>
      </p:pic>
      <p:sp>
        <p:nvSpPr>
          <p:cNvPr id="18" name="&quot;No&quot; Symbol 5">
            <a:extLst>
              <a:ext uri="{FF2B5EF4-FFF2-40B4-BE49-F238E27FC236}">
                <a16:creationId xmlns:a16="http://schemas.microsoft.com/office/drawing/2014/main" id="{A0C54D79-4598-4789-A87B-D9821D204661}"/>
              </a:ext>
            </a:extLst>
          </p:cNvPr>
          <p:cNvSpPr/>
          <p:nvPr/>
        </p:nvSpPr>
        <p:spPr>
          <a:xfrm>
            <a:off x="6165189" y="4289654"/>
            <a:ext cx="604499" cy="548876"/>
          </a:xfrm>
          <a:prstGeom prst="noSmoking">
            <a:avLst/>
          </a:prstGeom>
          <a:gradFill>
            <a:gsLst>
              <a:gs pos="0">
                <a:srgbClr val="FF0000"/>
              </a:gs>
              <a:gs pos="100000">
                <a:srgbClr val="C00000"/>
              </a:gs>
            </a:gsLst>
            <a:lin ang="5400000" scaled="0"/>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2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libri" panose="020F0502020204030204" pitchFamily="34" charset="0"/>
            </a:endParaRPr>
          </a:p>
        </p:txBody>
      </p:sp>
      <p:sp>
        <p:nvSpPr>
          <p:cNvPr id="28" name="Rounded Rectangle 9">
            <a:extLst>
              <a:ext uri="{FF2B5EF4-FFF2-40B4-BE49-F238E27FC236}">
                <a16:creationId xmlns:a16="http://schemas.microsoft.com/office/drawing/2014/main" id="{25A6684D-F813-43EF-AAA6-60230B456479}"/>
              </a:ext>
            </a:extLst>
          </p:cNvPr>
          <p:cNvSpPr/>
          <p:nvPr/>
        </p:nvSpPr>
        <p:spPr>
          <a:xfrm>
            <a:off x="8079625" y="2765412"/>
            <a:ext cx="961617" cy="4445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latin typeface="Calibri" panose="020F0502020204030204" pitchFamily="34" charset="0"/>
              </a:rPr>
              <a:t>Intranet</a:t>
            </a:r>
          </a:p>
        </p:txBody>
      </p:sp>
      <p:sp>
        <p:nvSpPr>
          <p:cNvPr id="42" name="Lightning Bolt 41">
            <a:extLst>
              <a:ext uri="{FF2B5EF4-FFF2-40B4-BE49-F238E27FC236}">
                <a16:creationId xmlns:a16="http://schemas.microsoft.com/office/drawing/2014/main" id="{7A0CB5DC-DC9E-4F03-B18B-DCDAD3F79875}"/>
              </a:ext>
            </a:extLst>
          </p:cNvPr>
          <p:cNvSpPr/>
          <p:nvPr/>
        </p:nvSpPr>
        <p:spPr>
          <a:xfrm>
            <a:off x="6149121" y="4200297"/>
            <a:ext cx="614644" cy="771079"/>
          </a:xfrm>
          <a:prstGeom prst="lightningBol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latin typeface="Calibri" panose="020F0502020204030204" pitchFamily="34" charset="0"/>
            </a:endParaRPr>
          </a:p>
        </p:txBody>
      </p:sp>
      <p:pic>
        <p:nvPicPr>
          <p:cNvPr id="43" name="Picture 10" descr="http://www.clker.com/cliparts/j/V/R/4/3/s/cog-cogwheel-gear-zahnrad-md.png">
            <a:extLst>
              <a:ext uri="{FF2B5EF4-FFF2-40B4-BE49-F238E27FC236}">
                <a16:creationId xmlns:a16="http://schemas.microsoft.com/office/drawing/2014/main" id="{AE7BA2E2-65A5-4B54-886E-992F8B3733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965" y="1289406"/>
            <a:ext cx="292637" cy="29263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FE9AA059-5358-4228-B5CC-AD9E57B23EA9}"/>
              </a:ext>
            </a:extLst>
          </p:cNvPr>
          <p:cNvGrpSpPr/>
          <p:nvPr/>
        </p:nvGrpSpPr>
        <p:grpSpPr>
          <a:xfrm>
            <a:off x="5533497" y="2759480"/>
            <a:ext cx="483517" cy="452417"/>
            <a:chOff x="3891003" y="3988055"/>
            <a:chExt cx="389136" cy="364100"/>
          </a:xfrm>
        </p:grpSpPr>
        <p:sp>
          <p:nvSpPr>
            <p:cNvPr id="46" name="Rectangle 45">
              <a:extLst>
                <a:ext uri="{FF2B5EF4-FFF2-40B4-BE49-F238E27FC236}">
                  <a16:creationId xmlns:a16="http://schemas.microsoft.com/office/drawing/2014/main" id="{092BAED5-04DB-4700-B657-6FFBE86277F2}"/>
                </a:ext>
              </a:extLst>
            </p:cNvPr>
            <p:cNvSpPr/>
            <p:nvPr/>
          </p:nvSpPr>
          <p:spPr>
            <a:xfrm>
              <a:off x="3891003" y="3988055"/>
              <a:ext cx="352505" cy="364100"/>
            </a:xfrm>
            <a:prstGeom prst="rect">
              <a:avLst/>
            </a:prstGeom>
            <a:solidFill>
              <a:srgbClr val="092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28DE0B5E-4F79-4390-9BB6-4D3E74953335}"/>
                </a:ext>
              </a:extLst>
            </p:cNvPr>
            <p:cNvSpPr txBox="1"/>
            <p:nvPr/>
          </p:nvSpPr>
          <p:spPr>
            <a:xfrm>
              <a:off x="3974108" y="4187517"/>
              <a:ext cx="212437" cy="123111"/>
            </a:xfrm>
            <a:prstGeom prst="rect">
              <a:avLst/>
            </a:prstGeom>
            <a:noFill/>
          </p:spPr>
          <p:txBody>
            <a:bodyPr wrap="square" lIns="0" tIns="0" rIns="0" bIns="0" rtlCol="0">
              <a:spAutoFit/>
            </a:bodyPr>
            <a:lstStyle/>
            <a:p>
              <a:r>
                <a:rPr lang="en-GB" sz="800" dirty="0" err="1">
                  <a:solidFill>
                    <a:schemeClr val="bg1"/>
                  </a:solidFill>
                  <a:latin typeface="Calibri" panose="020F0502020204030204" pitchFamily="34" charset="0"/>
                </a:rPr>
                <a:t>Mgr</a:t>
              </a:r>
              <a:endParaRPr lang="en-GB" sz="800" dirty="0">
                <a:solidFill>
                  <a:schemeClr val="bg1"/>
                </a:solidFill>
                <a:latin typeface="Calibri" panose="020F0502020204030204" pitchFamily="34" charset="0"/>
              </a:endParaRPr>
            </a:p>
          </p:txBody>
        </p:sp>
        <p:pic>
          <p:nvPicPr>
            <p:cNvPr id="45" name="Picture 44">
              <a:extLst>
                <a:ext uri="{FF2B5EF4-FFF2-40B4-BE49-F238E27FC236}">
                  <a16:creationId xmlns:a16="http://schemas.microsoft.com/office/drawing/2014/main" id="{C6CD48D2-D1E1-4A44-8296-BD59E91107A9}"/>
                </a:ext>
              </a:extLst>
            </p:cNvPr>
            <p:cNvPicPr>
              <a:picLocks noChangeAspect="1"/>
            </p:cNvPicPr>
            <p:nvPr/>
          </p:nvPicPr>
          <p:blipFill>
            <a:blip r:embed="rId6"/>
            <a:stretch>
              <a:fillRect/>
            </a:stretch>
          </p:blipFill>
          <p:spPr>
            <a:xfrm>
              <a:off x="3902461" y="4084888"/>
              <a:ext cx="332525" cy="125198"/>
            </a:xfrm>
            <a:prstGeom prst="rect">
              <a:avLst/>
            </a:prstGeom>
          </p:spPr>
        </p:pic>
        <p:sp>
          <p:nvSpPr>
            <p:cNvPr id="31" name="Right Arrow 11">
              <a:extLst>
                <a:ext uri="{FF2B5EF4-FFF2-40B4-BE49-F238E27FC236}">
                  <a16:creationId xmlns:a16="http://schemas.microsoft.com/office/drawing/2014/main" id="{39DEEFA0-547D-435E-A64A-4E7C0B14DA3B}"/>
                </a:ext>
              </a:extLst>
            </p:cNvPr>
            <p:cNvSpPr/>
            <p:nvPr/>
          </p:nvSpPr>
          <p:spPr>
            <a:xfrm>
              <a:off x="4197210" y="3988466"/>
              <a:ext cx="82929" cy="96011"/>
            </a:xfrm>
            <a:custGeom>
              <a:avLst/>
              <a:gdLst>
                <a:gd name="connsiteX0" fmla="*/ 0 w 77788"/>
                <a:gd name="connsiteY0" fmla="*/ 18002 h 72008"/>
                <a:gd name="connsiteX1" fmla="*/ 41784 w 77788"/>
                <a:gd name="connsiteY1" fmla="*/ 18002 h 72008"/>
                <a:gd name="connsiteX2" fmla="*/ 41784 w 77788"/>
                <a:gd name="connsiteY2" fmla="*/ 0 h 72008"/>
                <a:gd name="connsiteX3" fmla="*/ 77788 w 77788"/>
                <a:gd name="connsiteY3" fmla="*/ 36004 h 72008"/>
                <a:gd name="connsiteX4" fmla="*/ 41784 w 77788"/>
                <a:gd name="connsiteY4" fmla="*/ 72008 h 72008"/>
                <a:gd name="connsiteX5" fmla="*/ 41784 w 77788"/>
                <a:gd name="connsiteY5" fmla="*/ 54006 h 72008"/>
                <a:gd name="connsiteX6" fmla="*/ 0 w 77788"/>
                <a:gd name="connsiteY6" fmla="*/ 54006 h 72008"/>
                <a:gd name="connsiteX7" fmla="*/ 0 w 77788"/>
                <a:gd name="connsiteY7" fmla="*/ 18002 h 72008"/>
                <a:gd name="connsiteX0" fmla="*/ 0 w 77788"/>
                <a:gd name="connsiteY0" fmla="*/ 18002 h 72008"/>
                <a:gd name="connsiteX1" fmla="*/ 41784 w 77788"/>
                <a:gd name="connsiteY1" fmla="*/ 18002 h 72008"/>
                <a:gd name="connsiteX2" fmla="*/ 41784 w 77788"/>
                <a:gd name="connsiteY2" fmla="*/ 0 h 72008"/>
                <a:gd name="connsiteX3" fmla="*/ 77788 w 77788"/>
                <a:gd name="connsiteY3" fmla="*/ 36004 h 72008"/>
                <a:gd name="connsiteX4" fmla="*/ 41784 w 77788"/>
                <a:gd name="connsiteY4" fmla="*/ 72008 h 72008"/>
                <a:gd name="connsiteX5" fmla="*/ 41784 w 77788"/>
                <a:gd name="connsiteY5" fmla="*/ 54006 h 72008"/>
                <a:gd name="connsiteX6" fmla="*/ 0 w 77788"/>
                <a:gd name="connsiteY6" fmla="*/ 18002 h 72008"/>
                <a:gd name="connsiteX0" fmla="*/ 0 w 36004"/>
                <a:gd name="connsiteY0" fmla="*/ 54006 h 72008"/>
                <a:gd name="connsiteX1" fmla="*/ 0 w 36004"/>
                <a:gd name="connsiteY1" fmla="*/ 18002 h 72008"/>
                <a:gd name="connsiteX2" fmla="*/ 0 w 36004"/>
                <a:gd name="connsiteY2" fmla="*/ 0 h 72008"/>
                <a:gd name="connsiteX3" fmla="*/ 36004 w 36004"/>
                <a:gd name="connsiteY3" fmla="*/ 36004 h 72008"/>
                <a:gd name="connsiteX4" fmla="*/ 0 w 36004"/>
                <a:gd name="connsiteY4" fmla="*/ 72008 h 72008"/>
                <a:gd name="connsiteX5" fmla="*/ 0 w 36004"/>
                <a:gd name="connsiteY5" fmla="*/ 54006 h 72008"/>
                <a:gd name="connsiteX0" fmla="*/ 0 w 62197"/>
                <a:gd name="connsiteY0" fmla="*/ 54006 h 72008"/>
                <a:gd name="connsiteX1" fmla="*/ 0 w 62197"/>
                <a:gd name="connsiteY1" fmla="*/ 18002 h 72008"/>
                <a:gd name="connsiteX2" fmla="*/ 0 w 62197"/>
                <a:gd name="connsiteY2" fmla="*/ 0 h 72008"/>
                <a:gd name="connsiteX3" fmla="*/ 62197 w 62197"/>
                <a:gd name="connsiteY3" fmla="*/ 38385 h 72008"/>
                <a:gd name="connsiteX4" fmla="*/ 0 w 62197"/>
                <a:gd name="connsiteY4" fmla="*/ 72008 h 72008"/>
                <a:gd name="connsiteX5" fmla="*/ 0 w 62197"/>
                <a:gd name="connsiteY5" fmla="*/ 54006 h 7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97" h="72008">
                  <a:moveTo>
                    <a:pt x="0" y="54006"/>
                  </a:moveTo>
                  <a:lnTo>
                    <a:pt x="0" y="18002"/>
                  </a:lnTo>
                  <a:lnTo>
                    <a:pt x="0" y="0"/>
                  </a:lnTo>
                  <a:lnTo>
                    <a:pt x="62197" y="38385"/>
                  </a:lnTo>
                  <a:lnTo>
                    <a:pt x="0" y="72008"/>
                  </a:lnTo>
                  <a:lnTo>
                    <a:pt x="0" y="54006"/>
                  </a:lnTo>
                  <a:close/>
                </a:path>
              </a:pathLst>
            </a:cu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sz="2400">
                <a:latin typeface="Calibri" panose="020F0502020204030204" pitchFamily="34" charset="0"/>
              </a:endParaRPr>
            </a:p>
          </p:txBody>
        </p:sp>
      </p:grpSp>
      <p:sp>
        <p:nvSpPr>
          <p:cNvPr id="40" name="&quot;No&quot; Symbol 55">
            <a:extLst>
              <a:ext uri="{FF2B5EF4-FFF2-40B4-BE49-F238E27FC236}">
                <a16:creationId xmlns:a16="http://schemas.microsoft.com/office/drawing/2014/main" id="{2EC41B83-9EC3-4437-BECD-075F9779B2B3}"/>
              </a:ext>
            </a:extLst>
          </p:cNvPr>
          <p:cNvSpPr/>
          <p:nvPr/>
        </p:nvSpPr>
        <p:spPr>
          <a:xfrm>
            <a:off x="5479797" y="2750785"/>
            <a:ext cx="547035" cy="500092"/>
          </a:xfrm>
          <a:prstGeom prst="noSmoking">
            <a:avLst/>
          </a:prstGeom>
          <a:gradFill>
            <a:gsLst>
              <a:gs pos="0">
                <a:srgbClr val="FF0000"/>
              </a:gs>
              <a:gs pos="100000">
                <a:srgbClr val="C00000"/>
              </a:gs>
            </a:gsLs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2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libri" panose="020F0502020204030204" pitchFamily="34" charset="0"/>
            </a:endParaRPr>
          </a:p>
        </p:txBody>
      </p:sp>
      <p:grpSp>
        <p:nvGrpSpPr>
          <p:cNvPr id="50" name="Group 49">
            <a:extLst>
              <a:ext uri="{FF2B5EF4-FFF2-40B4-BE49-F238E27FC236}">
                <a16:creationId xmlns:a16="http://schemas.microsoft.com/office/drawing/2014/main" id="{60D8651E-8C2F-4D24-A8AA-5D123E5F5846}"/>
              </a:ext>
            </a:extLst>
          </p:cNvPr>
          <p:cNvGrpSpPr/>
          <p:nvPr/>
        </p:nvGrpSpPr>
        <p:grpSpPr>
          <a:xfrm>
            <a:off x="6534647" y="2757503"/>
            <a:ext cx="483517" cy="452417"/>
            <a:chOff x="4699125" y="3526147"/>
            <a:chExt cx="483517" cy="452417"/>
          </a:xfrm>
        </p:grpSpPr>
        <p:sp>
          <p:nvSpPr>
            <p:cNvPr id="52" name="Rectangle 51">
              <a:extLst>
                <a:ext uri="{FF2B5EF4-FFF2-40B4-BE49-F238E27FC236}">
                  <a16:creationId xmlns:a16="http://schemas.microsoft.com/office/drawing/2014/main" id="{5196C14D-A3E6-463B-BC40-D902735902F6}"/>
                </a:ext>
              </a:extLst>
            </p:cNvPr>
            <p:cNvSpPr/>
            <p:nvPr/>
          </p:nvSpPr>
          <p:spPr>
            <a:xfrm>
              <a:off x="4699125" y="3526147"/>
              <a:ext cx="438002" cy="452417"/>
            </a:xfrm>
            <a:prstGeom prst="rect">
              <a:avLst/>
            </a:prstGeom>
            <a:solidFill>
              <a:srgbClr val="092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A487502D-335D-47E4-9467-06B5FDCF4F84}"/>
                </a:ext>
              </a:extLst>
            </p:cNvPr>
            <p:cNvSpPr txBox="1"/>
            <p:nvPr/>
          </p:nvSpPr>
          <p:spPr>
            <a:xfrm>
              <a:off x="4751932" y="3773991"/>
              <a:ext cx="332112" cy="123111"/>
            </a:xfrm>
            <a:prstGeom prst="rect">
              <a:avLst/>
            </a:prstGeom>
            <a:noFill/>
          </p:spPr>
          <p:txBody>
            <a:bodyPr wrap="square" lIns="0" tIns="0" rIns="0" bIns="0" rtlCol="0">
              <a:spAutoFit/>
            </a:bodyPr>
            <a:lstStyle/>
            <a:p>
              <a:r>
                <a:rPr lang="en-GB" sz="800" dirty="0">
                  <a:solidFill>
                    <a:schemeClr val="bg1"/>
                  </a:solidFill>
                  <a:latin typeface="Calibri" panose="020F0502020204030204" pitchFamily="34" charset="0"/>
                </a:rPr>
                <a:t>Conf-1</a:t>
              </a:r>
            </a:p>
          </p:txBody>
        </p:sp>
        <p:sp>
          <p:nvSpPr>
            <p:cNvPr id="55" name="Right Arrow 11">
              <a:extLst>
                <a:ext uri="{FF2B5EF4-FFF2-40B4-BE49-F238E27FC236}">
                  <a16:creationId xmlns:a16="http://schemas.microsoft.com/office/drawing/2014/main" id="{63753FEE-0100-41BA-9D88-48F3A26C2D4B}"/>
                </a:ext>
              </a:extLst>
            </p:cNvPr>
            <p:cNvSpPr/>
            <p:nvPr/>
          </p:nvSpPr>
          <p:spPr>
            <a:xfrm>
              <a:off x="5079599" y="3526658"/>
              <a:ext cx="103043" cy="119300"/>
            </a:xfrm>
            <a:custGeom>
              <a:avLst/>
              <a:gdLst>
                <a:gd name="connsiteX0" fmla="*/ 0 w 77788"/>
                <a:gd name="connsiteY0" fmla="*/ 18002 h 72008"/>
                <a:gd name="connsiteX1" fmla="*/ 41784 w 77788"/>
                <a:gd name="connsiteY1" fmla="*/ 18002 h 72008"/>
                <a:gd name="connsiteX2" fmla="*/ 41784 w 77788"/>
                <a:gd name="connsiteY2" fmla="*/ 0 h 72008"/>
                <a:gd name="connsiteX3" fmla="*/ 77788 w 77788"/>
                <a:gd name="connsiteY3" fmla="*/ 36004 h 72008"/>
                <a:gd name="connsiteX4" fmla="*/ 41784 w 77788"/>
                <a:gd name="connsiteY4" fmla="*/ 72008 h 72008"/>
                <a:gd name="connsiteX5" fmla="*/ 41784 w 77788"/>
                <a:gd name="connsiteY5" fmla="*/ 54006 h 72008"/>
                <a:gd name="connsiteX6" fmla="*/ 0 w 77788"/>
                <a:gd name="connsiteY6" fmla="*/ 54006 h 72008"/>
                <a:gd name="connsiteX7" fmla="*/ 0 w 77788"/>
                <a:gd name="connsiteY7" fmla="*/ 18002 h 72008"/>
                <a:gd name="connsiteX0" fmla="*/ 0 w 77788"/>
                <a:gd name="connsiteY0" fmla="*/ 18002 h 72008"/>
                <a:gd name="connsiteX1" fmla="*/ 41784 w 77788"/>
                <a:gd name="connsiteY1" fmla="*/ 18002 h 72008"/>
                <a:gd name="connsiteX2" fmla="*/ 41784 w 77788"/>
                <a:gd name="connsiteY2" fmla="*/ 0 h 72008"/>
                <a:gd name="connsiteX3" fmla="*/ 77788 w 77788"/>
                <a:gd name="connsiteY3" fmla="*/ 36004 h 72008"/>
                <a:gd name="connsiteX4" fmla="*/ 41784 w 77788"/>
                <a:gd name="connsiteY4" fmla="*/ 72008 h 72008"/>
                <a:gd name="connsiteX5" fmla="*/ 41784 w 77788"/>
                <a:gd name="connsiteY5" fmla="*/ 54006 h 72008"/>
                <a:gd name="connsiteX6" fmla="*/ 0 w 77788"/>
                <a:gd name="connsiteY6" fmla="*/ 18002 h 72008"/>
                <a:gd name="connsiteX0" fmla="*/ 0 w 36004"/>
                <a:gd name="connsiteY0" fmla="*/ 54006 h 72008"/>
                <a:gd name="connsiteX1" fmla="*/ 0 w 36004"/>
                <a:gd name="connsiteY1" fmla="*/ 18002 h 72008"/>
                <a:gd name="connsiteX2" fmla="*/ 0 w 36004"/>
                <a:gd name="connsiteY2" fmla="*/ 0 h 72008"/>
                <a:gd name="connsiteX3" fmla="*/ 36004 w 36004"/>
                <a:gd name="connsiteY3" fmla="*/ 36004 h 72008"/>
                <a:gd name="connsiteX4" fmla="*/ 0 w 36004"/>
                <a:gd name="connsiteY4" fmla="*/ 72008 h 72008"/>
                <a:gd name="connsiteX5" fmla="*/ 0 w 36004"/>
                <a:gd name="connsiteY5" fmla="*/ 54006 h 72008"/>
                <a:gd name="connsiteX0" fmla="*/ 0 w 62197"/>
                <a:gd name="connsiteY0" fmla="*/ 54006 h 72008"/>
                <a:gd name="connsiteX1" fmla="*/ 0 w 62197"/>
                <a:gd name="connsiteY1" fmla="*/ 18002 h 72008"/>
                <a:gd name="connsiteX2" fmla="*/ 0 w 62197"/>
                <a:gd name="connsiteY2" fmla="*/ 0 h 72008"/>
                <a:gd name="connsiteX3" fmla="*/ 62197 w 62197"/>
                <a:gd name="connsiteY3" fmla="*/ 38385 h 72008"/>
                <a:gd name="connsiteX4" fmla="*/ 0 w 62197"/>
                <a:gd name="connsiteY4" fmla="*/ 72008 h 72008"/>
                <a:gd name="connsiteX5" fmla="*/ 0 w 62197"/>
                <a:gd name="connsiteY5" fmla="*/ 54006 h 7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97" h="72008">
                  <a:moveTo>
                    <a:pt x="0" y="54006"/>
                  </a:moveTo>
                  <a:lnTo>
                    <a:pt x="0" y="18002"/>
                  </a:lnTo>
                  <a:lnTo>
                    <a:pt x="0" y="0"/>
                  </a:lnTo>
                  <a:lnTo>
                    <a:pt x="62197" y="38385"/>
                  </a:lnTo>
                  <a:lnTo>
                    <a:pt x="0" y="72008"/>
                  </a:lnTo>
                  <a:lnTo>
                    <a:pt x="0" y="54006"/>
                  </a:lnTo>
                  <a:close/>
                </a:path>
              </a:pathLst>
            </a:cu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sz="2400">
                <a:latin typeface="Calibri" panose="020F0502020204030204" pitchFamily="34" charset="0"/>
              </a:endParaRPr>
            </a:p>
          </p:txBody>
        </p:sp>
        <p:pic>
          <p:nvPicPr>
            <p:cNvPr id="49" name="Picture 48">
              <a:extLst>
                <a:ext uri="{FF2B5EF4-FFF2-40B4-BE49-F238E27FC236}">
                  <a16:creationId xmlns:a16="http://schemas.microsoft.com/office/drawing/2014/main" id="{1C6BD558-82B8-4727-871D-68367D0581E7}"/>
                </a:ext>
              </a:extLst>
            </p:cNvPr>
            <p:cNvPicPr>
              <a:picLocks noChangeAspect="1"/>
            </p:cNvPicPr>
            <p:nvPr/>
          </p:nvPicPr>
          <p:blipFill>
            <a:blip r:embed="rId7"/>
            <a:stretch>
              <a:fillRect/>
            </a:stretch>
          </p:blipFill>
          <p:spPr>
            <a:xfrm>
              <a:off x="4724908" y="3644130"/>
              <a:ext cx="386435" cy="153496"/>
            </a:xfrm>
            <a:prstGeom prst="rect">
              <a:avLst/>
            </a:prstGeom>
          </p:spPr>
        </p:pic>
      </p:grpSp>
      <p:sp>
        <p:nvSpPr>
          <p:cNvPr id="41" name="&quot;No&quot; Symbol 56">
            <a:extLst>
              <a:ext uri="{FF2B5EF4-FFF2-40B4-BE49-F238E27FC236}">
                <a16:creationId xmlns:a16="http://schemas.microsoft.com/office/drawing/2014/main" id="{BD92C72E-4307-408D-A45D-EE702D01B688}"/>
              </a:ext>
            </a:extLst>
          </p:cNvPr>
          <p:cNvSpPr/>
          <p:nvPr/>
        </p:nvSpPr>
        <p:spPr>
          <a:xfrm>
            <a:off x="6484724" y="2757294"/>
            <a:ext cx="540051" cy="493708"/>
          </a:xfrm>
          <a:prstGeom prst="noSmoking">
            <a:avLst/>
          </a:prstGeom>
          <a:gradFill>
            <a:gsLst>
              <a:gs pos="0">
                <a:srgbClr val="FF0000"/>
              </a:gs>
              <a:gs pos="100000">
                <a:srgbClr val="FF0000"/>
              </a:gs>
            </a:gsLs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2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libri" panose="020F0502020204030204" pitchFamily="34" charset="0"/>
            </a:endParaRPr>
          </a:p>
        </p:txBody>
      </p:sp>
      <p:grpSp>
        <p:nvGrpSpPr>
          <p:cNvPr id="58" name="Group 57">
            <a:extLst>
              <a:ext uri="{FF2B5EF4-FFF2-40B4-BE49-F238E27FC236}">
                <a16:creationId xmlns:a16="http://schemas.microsoft.com/office/drawing/2014/main" id="{116653CE-1756-4533-B625-B959EEB23DD5}"/>
              </a:ext>
            </a:extLst>
          </p:cNvPr>
          <p:cNvGrpSpPr/>
          <p:nvPr/>
        </p:nvGrpSpPr>
        <p:grpSpPr>
          <a:xfrm>
            <a:off x="9622350" y="2759084"/>
            <a:ext cx="483517" cy="452417"/>
            <a:chOff x="4699125" y="3526147"/>
            <a:chExt cx="483517" cy="452417"/>
          </a:xfrm>
        </p:grpSpPr>
        <p:sp>
          <p:nvSpPr>
            <p:cNvPr id="59" name="Rectangle 58">
              <a:extLst>
                <a:ext uri="{FF2B5EF4-FFF2-40B4-BE49-F238E27FC236}">
                  <a16:creationId xmlns:a16="http://schemas.microsoft.com/office/drawing/2014/main" id="{CA01D172-42DA-4944-9E18-0E8C4C1EDA7C}"/>
                </a:ext>
              </a:extLst>
            </p:cNvPr>
            <p:cNvSpPr/>
            <p:nvPr/>
          </p:nvSpPr>
          <p:spPr>
            <a:xfrm>
              <a:off x="4699125" y="3526147"/>
              <a:ext cx="438002" cy="452417"/>
            </a:xfrm>
            <a:prstGeom prst="rect">
              <a:avLst/>
            </a:prstGeom>
            <a:solidFill>
              <a:srgbClr val="092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B2CE55D6-177E-4AB6-8F68-32B5BB319805}"/>
                </a:ext>
              </a:extLst>
            </p:cNvPr>
            <p:cNvSpPr txBox="1"/>
            <p:nvPr/>
          </p:nvSpPr>
          <p:spPr>
            <a:xfrm>
              <a:off x="4751932" y="3773991"/>
              <a:ext cx="332112" cy="123111"/>
            </a:xfrm>
            <a:prstGeom prst="rect">
              <a:avLst/>
            </a:prstGeom>
            <a:noFill/>
          </p:spPr>
          <p:txBody>
            <a:bodyPr wrap="square" lIns="0" tIns="0" rIns="0" bIns="0" rtlCol="0">
              <a:spAutoFit/>
            </a:bodyPr>
            <a:lstStyle/>
            <a:p>
              <a:r>
                <a:rPr lang="en-GB" sz="800" dirty="0">
                  <a:solidFill>
                    <a:schemeClr val="bg1"/>
                  </a:solidFill>
                  <a:latin typeface="Calibri" panose="020F0502020204030204" pitchFamily="34" charset="0"/>
                </a:rPr>
                <a:t>Conf-2</a:t>
              </a:r>
            </a:p>
          </p:txBody>
        </p:sp>
        <p:sp>
          <p:nvSpPr>
            <p:cNvPr id="61" name="Right Arrow 11">
              <a:extLst>
                <a:ext uri="{FF2B5EF4-FFF2-40B4-BE49-F238E27FC236}">
                  <a16:creationId xmlns:a16="http://schemas.microsoft.com/office/drawing/2014/main" id="{D0D4697C-810E-414C-8FA5-C3719F503EEC}"/>
                </a:ext>
              </a:extLst>
            </p:cNvPr>
            <p:cNvSpPr/>
            <p:nvPr/>
          </p:nvSpPr>
          <p:spPr>
            <a:xfrm>
              <a:off x="5079599" y="3526658"/>
              <a:ext cx="103043" cy="119300"/>
            </a:xfrm>
            <a:custGeom>
              <a:avLst/>
              <a:gdLst>
                <a:gd name="connsiteX0" fmla="*/ 0 w 77788"/>
                <a:gd name="connsiteY0" fmla="*/ 18002 h 72008"/>
                <a:gd name="connsiteX1" fmla="*/ 41784 w 77788"/>
                <a:gd name="connsiteY1" fmla="*/ 18002 h 72008"/>
                <a:gd name="connsiteX2" fmla="*/ 41784 w 77788"/>
                <a:gd name="connsiteY2" fmla="*/ 0 h 72008"/>
                <a:gd name="connsiteX3" fmla="*/ 77788 w 77788"/>
                <a:gd name="connsiteY3" fmla="*/ 36004 h 72008"/>
                <a:gd name="connsiteX4" fmla="*/ 41784 w 77788"/>
                <a:gd name="connsiteY4" fmla="*/ 72008 h 72008"/>
                <a:gd name="connsiteX5" fmla="*/ 41784 w 77788"/>
                <a:gd name="connsiteY5" fmla="*/ 54006 h 72008"/>
                <a:gd name="connsiteX6" fmla="*/ 0 w 77788"/>
                <a:gd name="connsiteY6" fmla="*/ 54006 h 72008"/>
                <a:gd name="connsiteX7" fmla="*/ 0 w 77788"/>
                <a:gd name="connsiteY7" fmla="*/ 18002 h 72008"/>
                <a:gd name="connsiteX0" fmla="*/ 0 w 77788"/>
                <a:gd name="connsiteY0" fmla="*/ 18002 h 72008"/>
                <a:gd name="connsiteX1" fmla="*/ 41784 w 77788"/>
                <a:gd name="connsiteY1" fmla="*/ 18002 h 72008"/>
                <a:gd name="connsiteX2" fmla="*/ 41784 w 77788"/>
                <a:gd name="connsiteY2" fmla="*/ 0 h 72008"/>
                <a:gd name="connsiteX3" fmla="*/ 77788 w 77788"/>
                <a:gd name="connsiteY3" fmla="*/ 36004 h 72008"/>
                <a:gd name="connsiteX4" fmla="*/ 41784 w 77788"/>
                <a:gd name="connsiteY4" fmla="*/ 72008 h 72008"/>
                <a:gd name="connsiteX5" fmla="*/ 41784 w 77788"/>
                <a:gd name="connsiteY5" fmla="*/ 54006 h 72008"/>
                <a:gd name="connsiteX6" fmla="*/ 0 w 77788"/>
                <a:gd name="connsiteY6" fmla="*/ 18002 h 72008"/>
                <a:gd name="connsiteX0" fmla="*/ 0 w 36004"/>
                <a:gd name="connsiteY0" fmla="*/ 54006 h 72008"/>
                <a:gd name="connsiteX1" fmla="*/ 0 w 36004"/>
                <a:gd name="connsiteY1" fmla="*/ 18002 h 72008"/>
                <a:gd name="connsiteX2" fmla="*/ 0 w 36004"/>
                <a:gd name="connsiteY2" fmla="*/ 0 h 72008"/>
                <a:gd name="connsiteX3" fmla="*/ 36004 w 36004"/>
                <a:gd name="connsiteY3" fmla="*/ 36004 h 72008"/>
                <a:gd name="connsiteX4" fmla="*/ 0 w 36004"/>
                <a:gd name="connsiteY4" fmla="*/ 72008 h 72008"/>
                <a:gd name="connsiteX5" fmla="*/ 0 w 36004"/>
                <a:gd name="connsiteY5" fmla="*/ 54006 h 72008"/>
                <a:gd name="connsiteX0" fmla="*/ 0 w 62197"/>
                <a:gd name="connsiteY0" fmla="*/ 54006 h 72008"/>
                <a:gd name="connsiteX1" fmla="*/ 0 w 62197"/>
                <a:gd name="connsiteY1" fmla="*/ 18002 h 72008"/>
                <a:gd name="connsiteX2" fmla="*/ 0 w 62197"/>
                <a:gd name="connsiteY2" fmla="*/ 0 h 72008"/>
                <a:gd name="connsiteX3" fmla="*/ 62197 w 62197"/>
                <a:gd name="connsiteY3" fmla="*/ 38385 h 72008"/>
                <a:gd name="connsiteX4" fmla="*/ 0 w 62197"/>
                <a:gd name="connsiteY4" fmla="*/ 72008 h 72008"/>
                <a:gd name="connsiteX5" fmla="*/ 0 w 62197"/>
                <a:gd name="connsiteY5" fmla="*/ 54006 h 7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97" h="72008">
                  <a:moveTo>
                    <a:pt x="0" y="54006"/>
                  </a:moveTo>
                  <a:lnTo>
                    <a:pt x="0" y="18002"/>
                  </a:lnTo>
                  <a:lnTo>
                    <a:pt x="0" y="0"/>
                  </a:lnTo>
                  <a:lnTo>
                    <a:pt x="62197" y="38385"/>
                  </a:lnTo>
                  <a:lnTo>
                    <a:pt x="0" y="72008"/>
                  </a:lnTo>
                  <a:lnTo>
                    <a:pt x="0" y="54006"/>
                  </a:lnTo>
                  <a:close/>
                </a:path>
              </a:pathLst>
            </a:cu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sz="2400">
                <a:latin typeface="Calibri" panose="020F0502020204030204" pitchFamily="34" charset="0"/>
              </a:endParaRPr>
            </a:p>
          </p:txBody>
        </p:sp>
        <p:pic>
          <p:nvPicPr>
            <p:cNvPr id="62" name="Picture 61">
              <a:extLst>
                <a:ext uri="{FF2B5EF4-FFF2-40B4-BE49-F238E27FC236}">
                  <a16:creationId xmlns:a16="http://schemas.microsoft.com/office/drawing/2014/main" id="{128315EE-15C9-4363-9812-7A2BF3D80DC3}"/>
                </a:ext>
              </a:extLst>
            </p:cNvPr>
            <p:cNvPicPr>
              <a:picLocks noChangeAspect="1"/>
            </p:cNvPicPr>
            <p:nvPr/>
          </p:nvPicPr>
          <p:blipFill>
            <a:blip r:embed="rId7"/>
            <a:stretch>
              <a:fillRect/>
            </a:stretch>
          </p:blipFill>
          <p:spPr>
            <a:xfrm>
              <a:off x="4724908" y="3644130"/>
              <a:ext cx="386435" cy="153496"/>
            </a:xfrm>
            <a:prstGeom prst="rect">
              <a:avLst/>
            </a:prstGeom>
          </p:spPr>
        </p:pic>
      </p:grpSp>
      <p:grpSp>
        <p:nvGrpSpPr>
          <p:cNvPr id="63" name="Group 62">
            <a:extLst>
              <a:ext uri="{FF2B5EF4-FFF2-40B4-BE49-F238E27FC236}">
                <a16:creationId xmlns:a16="http://schemas.microsoft.com/office/drawing/2014/main" id="{A484F704-4782-4B2B-88DA-F8F040F8D9E8}"/>
              </a:ext>
            </a:extLst>
          </p:cNvPr>
          <p:cNvGrpSpPr/>
          <p:nvPr/>
        </p:nvGrpSpPr>
        <p:grpSpPr>
          <a:xfrm>
            <a:off x="8089347" y="5088151"/>
            <a:ext cx="438002" cy="452417"/>
            <a:chOff x="4699125" y="3526147"/>
            <a:chExt cx="438002" cy="452417"/>
          </a:xfrm>
        </p:grpSpPr>
        <p:sp>
          <p:nvSpPr>
            <p:cNvPr id="64" name="Rectangle 63">
              <a:extLst>
                <a:ext uri="{FF2B5EF4-FFF2-40B4-BE49-F238E27FC236}">
                  <a16:creationId xmlns:a16="http://schemas.microsoft.com/office/drawing/2014/main" id="{CF010671-7560-4DF4-B202-56D3C989CA39}"/>
                </a:ext>
              </a:extLst>
            </p:cNvPr>
            <p:cNvSpPr/>
            <p:nvPr/>
          </p:nvSpPr>
          <p:spPr>
            <a:xfrm>
              <a:off x="4699125" y="3526147"/>
              <a:ext cx="438002" cy="4524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B8ED6E15-5BC8-4483-B792-80420453C670}"/>
                </a:ext>
              </a:extLst>
            </p:cNvPr>
            <p:cNvSpPr txBox="1"/>
            <p:nvPr/>
          </p:nvSpPr>
          <p:spPr>
            <a:xfrm>
              <a:off x="4751932" y="3773991"/>
              <a:ext cx="332112" cy="123111"/>
            </a:xfrm>
            <a:prstGeom prst="rect">
              <a:avLst/>
            </a:prstGeom>
            <a:noFill/>
          </p:spPr>
          <p:txBody>
            <a:bodyPr wrap="square" lIns="0" tIns="0" rIns="0" bIns="0" rtlCol="0">
              <a:spAutoFit/>
            </a:bodyPr>
            <a:lstStyle/>
            <a:p>
              <a:r>
                <a:rPr lang="en-GB" sz="800" dirty="0">
                  <a:solidFill>
                    <a:schemeClr val="bg1"/>
                  </a:solidFill>
                  <a:latin typeface="Calibri" panose="020F0502020204030204" pitchFamily="34" charset="0"/>
                </a:rPr>
                <a:t>Conf-1</a:t>
              </a:r>
            </a:p>
          </p:txBody>
        </p:sp>
        <p:pic>
          <p:nvPicPr>
            <p:cNvPr id="67" name="Picture 66">
              <a:extLst>
                <a:ext uri="{FF2B5EF4-FFF2-40B4-BE49-F238E27FC236}">
                  <a16:creationId xmlns:a16="http://schemas.microsoft.com/office/drawing/2014/main" id="{ACE6E28D-436F-426F-B5A3-E7A89EACC62C}"/>
                </a:ext>
              </a:extLst>
            </p:cNvPr>
            <p:cNvPicPr>
              <a:picLocks noChangeAspect="1"/>
            </p:cNvPicPr>
            <p:nvPr/>
          </p:nvPicPr>
          <p:blipFill>
            <a:blip r:embed="rId7"/>
            <a:stretch>
              <a:fillRect/>
            </a:stretch>
          </p:blipFill>
          <p:spPr>
            <a:xfrm>
              <a:off x="4724908" y="3644130"/>
              <a:ext cx="386435" cy="153496"/>
            </a:xfrm>
            <a:prstGeom prst="rect">
              <a:avLst/>
            </a:prstGeom>
          </p:spPr>
        </p:pic>
      </p:grpSp>
      <p:grpSp>
        <p:nvGrpSpPr>
          <p:cNvPr id="68" name="Group 67">
            <a:extLst>
              <a:ext uri="{FF2B5EF4-FFF2-40B4-BE49-F238E27FC236}">
                <a16:creationId xmlns:a16="http://schemas.microsoft.com/office/drawing/2014/main" id="{523ED6C0-C637-4904-9268-CE15619BFF06}"/>
              </a:ext>
            </a:extLst>
          </p:cNvPr>
          <p:cNvGrpSpPr/>
          <p:nvPr/>
        </p:nvGrpSpPr>
        <p:grpSpPr>
          <a:xfrm>
            <a:off x="8103490" y="5701706"/>
            <a:ext cx="438002" cy="452417"/>
            <a:chOff x="3891003" y="3988055"/>
            <a:chExt cx="352505" cy="364100"/>
          </a:xfrm>
        </p:grpSpPr>
        <p:sp>
          <p:nvSpPr>
            <p:cNvPr id="69" name="Rectangle 68">
              <a:extLst>
                <a:ext uri="{FF2B5EF4-FFF2-40B4-BE49-F238E27FC236}">
                  <a16:creationId xmlns:a16="http://schemas.microsoft.com/office/drawing/2014/main" id="{BA72BD35-313C-487A-83AB-81ED42E3C218}"/>
                </a:ext>
              </a:extLst>
            </p:cNvPr>
            <p:cNvSpPr/>
            <p:nvPr/>
          </p:nvSpPr>
          <p:spPr>
            <a:xfrm>
              <a:off x="3891003" y="3988055"/>
              <a:ext cx="352505" cy="3641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CBD06694-A5D4-4CC5-98E3-9EA796A6939F}"/>
                </a:ext>
              </a:extLst>
            </p:cNvPr>
            <p:cNvSpPr txBox="1"/>
            <p:nvPr/>
          </p:nvSpPr>
          <p:spPr>
            <a:xfrm>
              <a:off x="3974108" y="4187517"/>
              <a:ext cx="212437" cy="123111"/>
            </a:xfrm>
            <a:prstGeom prst="rect">
              <a:avLst/>
            </a:prstGeom>
            <a:noFill/>
          </p:spPr>
          <p:txBody>
            <a:bodyPr wrap="square" lIns="0" tIns="0" rIns="0" bIns="0" rtlCol="0">
              <a:spAutoFit/>
            </a:bodyPr>
            <a:lstStyle/>
            <a:p>
              <a:r>
                <a:rPr lang="en-GB" sz="800" dirty="0" err="1">
                  <a:solidFill>
                    <a:schemeClr val="bg1"/>
                  </a:solidFill>
                  <a:latin typeface="Calibri" panose="020F0502020204030204" pitchFamily="34" charset="0"/>
                </a:rPr>
                <a:t>Mgr</a:t>
              </a:r>
              <a:endParaRPr lang="en-GB" sz="800" dirty="0">
                <a:solidFill>
                  <a:schemeClr val="bg1"/>
                </a:solidFill>
                <a:latin typeface="Calibri" panose="020F0502020204030204" pitchFamily="34" charset="0"/>
              </a:endParaRPr>
            </a:p>
          </p:txBody>
        </p:sp>
        <p:pic>
          <p:nvPicPr>
            <p:cNvPr id="71" name="Picture 70">
              <a:extLst>
                <a:ext uri="{FF2B5EF4-FFF2-40B4-BE49-F238E27FC236}">
                  <a16:creationId xmlns:a16="http://schemas.microsoft.com/office/drawing/2014/main" id="{26CAFACF-7786-4C05-A9B4-D223BB7E2DD9}"/>
                </a:ext>
              </a:extLst>
            </p:cNvPr>
            <p:cNvPicPr>
              <a:picLocks noChangeAspect="1"/>
            </p:cNvPicPr>
            <p:nvPr/>
          </p:nvPicPr>
          <p:blipFill>
            <a:blip r:embed="rId6"/>
            <a:stretch>
              <a:fillRect/>
            </a:stretch>
          </p:blipFill>
          <p:spPr>
            <a:xfrm>
              <a:off x="3902461" y="4084888"/>
              <a:ext cx="332525" cy="125198"/>
            </a:xfrm>
            <a:prstGeom prst="rect">
              <a:avLst/>
            </a:prstGeom>
          </p:spPr>
        </p:pic>
      </p:grpSp>
      <p:grpSp>
        <p:nvGrpSpPr>
          <p:cNvPr id="73" name="Group 72">
            <a:extLst>
              <a:ext uri="{FF2B5EF4-FFF2-40B4-BE49-F238E27FC236}">
                <a16:creationId xmlns:a16="http://schemas.microsoft.com/office/drawing/2014/main" id="{1C704AF1-B702-47C7-9EBE-9D2773891F69}"/>
              </a:ext>
            </a:extLst>
          </p:cNvPr>
          <p:cNvGrpSpPr/>
          <p:nvPr/>
        </p:nvGrpSpPr>
        <p:grpSpPr>
          <a:xfrm>
            <a:off x="8752601" y="5359630"/>
            <a:ext cx="438002" cy="452417"/>
            <a:chOff x="4699125" y="3526147"/>
            <a:chExt cx="438002" cy="452417"/>
          </a:xfrm>
        </p:grpSpPr>
        <p:sp>
          <p:nvSpPr>
            <p:cNvPr id="74" name="Rectangle 73">
              <a:extLst>
                <a:ext uri="{FF2B5EF4-FFF2-40B4-BE49-F238E27FC236}">
                  <a16:creationId xmlns:a16="http://schemas.microsoft.com/office/drawing/2014/main" id="{FD739FF7-A7F9-42BD-BD4A-289031C8410B}"/>
                </a:ext>
              </a:extLst>
            </p:cNvPr>
            <p:cNvSpPr/>
            <p:nvPr/>
          </p:nvSpPr>
          <p:spPr>
            <a:xfrm>
              <a:off x="4699125" y="3526147"/>
              <a:ext cx="438002" cy="4524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AF4E119A-CF80-405C-87D3-D263283B7F7F}"/>
                </a:ext>
              </a:extLst>
            </p:cNvPr>
            <p:cNvSpPr txBox="1"/>
            <p:nvPr/>
          </p:nvSpPr>
          <p:spPr>
            <a:xfrm>
              <a:off x="4751932" y="3773991"/>
              <a:ext cx="332112" cy="123111"/>
            </a:xfrm>
            <a:prstGeom prst="rect">
              <a:avLst/>
            </a:prstGeom>
            <a:noFill/>
          </p:spPr>
          <p:txBody>
            <a:bodyPr wrap="square" lIns="0" tIns="0" rIns="0" bIns="0" rtlCol="0">
              <a:spAutoFit/>
            </a:bodyPr>
            <a:lstStyle/>
            <a:p>
              <a:r>
                <a:rPr lang="en-GB" sz="800" dirty="0">
                  <a:solidFill>
                    <a:schemeClr val="bg1"/>
                  </a:solidFill>
                  <a:latin typeface="Calibri" panose="020F0502020204030204" pitchFamily="34" charset="0"/>
                </a:rPr>
                <a:t>Conf-2</a:t>
              </a:r>
            </a:p>
          </p:txBody>
        </p:sp>
        <p:pic>
          <p:nvPicPr>
            <p:cNvPr id="77" name="Picture 76">
              <a:extLst>
                <a:ext uri="{FF2B5EF4-FFF2-40B4-BE49-F238E27FC236}">
                  <a16:creationId xmlns:a16="http://schemas.microsoft.com/office/drawing/2014/main" id="{A503273C-446F-472F-B6E4-3E3CA4C9B06F}"/>
                </a:ext>
              </a:extLst>
            </p:cNvPr>
            <p:cNvPicPr>
              <a:picLocks noChangeAspect="1"/>
            </p:cNvPicPr>
            <p:nvPr/>
          </p:nvPicPr>
          <p:blipFill>
            <a:blip r:embed="rId7"/>
            <a:stretch>
              <a:fillRect/>
            </a:stretch>
          </p:blipFill>
          <p:spPr>
            <a:xfrm>
              <a:off x="4724908" y="3644130"/>
              <a:ext cx="386435" cy="153496"/>
            </a:xfrm>
            <a:prstGeom prst="rect">
              <a:avLst/>
            </a:prstGeom>
          </p:spPr>
        </p:pic>
      </p:grpSp>
      <p:pic>
        <p:nvPicPr>
          <p:cNvPr id="2" name="Picture 1">
            <a:extLst>
              <a:ext uri="{FF2B5EF4-FFF2-40B4-BE49-F238E27FC236}">
                <a16:creationId xmlns:a16="http://schemas.microsoft.com/office/drawing/2014/main" id="{66B581D5-07F7-44D7-A1DA-5FB13E74C2DF}"/>
              </a:ext>
            </a:extLst>
          </p:cNvPr>
          <p:cNvPicPr>
            <a:picLocks noChangeAspect="1"/>
          </p:cNvPicPr>
          <p:nvPr/>
        </p:nvPicPr>
        <p:blipFill>
          <a:blip r:embed="rId8"/>
          <a:stretch>
            <a:fillRect/>
          </a:stretch>
        </p:blipFill>
        <p:spPr>
          <a:xfrm>
            <a:off x="2853337" y="4834212"/>
            <a:ext cx="1699407" cy="1249788"/>
          </a:xfrm>
          <a:prstGeom prst="rect">
            <a:avLst/>
          </a:prstGeom>
        </p:spPr>
      </p:pic>
      <p:cxnSp>
        <p:nvCxnSpPr>
          <p:cNvPr id="9" name="Connector: Curved 8">
            <a:extLst>
              <a:ext uri="{FF2B5EF4-FFF2-40B4-BE49-F238E27FC236}">
                <a16:creationId xmlns:a16="http://schemas.microsoft.com/office/drawing/2014/main" id="{01C3C19C-4858-47E9-94C3-8C8BDF08E213}"/>
              </a:ext>
            </a:extLst>
          </p:cNvPr>
          <p:cNvCxnSpPr>
            <a:cxnSpLocks/>
          </p:cNvCxnSpPr>
          <p:nvPr/>
        </p:nvCxnSpPr>
        <p:spPr>
          <a:xfrm rot="5400000" flipH="1" flipV="1">
            <a:off x="3276196" y="2404648"/>
            <a:ext cx="3151716" cy="1707412"/>
          </a:xfrm>
          <a:prstGeom prst="curvedConnector3">
            <a:avLst>
              <a:gd name="adj1" fmla="val 41545"/>
            </a:avLst>
          </a:prstGeom>
          <a:ln w="28575">
            <a:solidFill>
              <a:srgbClr val="72D4DB"/>
            </a:solidFill>
            <a:tailEnd type="arrow"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82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grpId="1" nodeType="afterEffect">
                                  <p:stCondLst>
                                    <p:cond delay="0"/>
                                  </p:stCondLst>
                                  <p:childTnLst>
                                    <p:anim calcmode="discrete" valueType="str">
                                      <p:cBhvr>
                                        <p:cTn id="9" dur="500" fill="hold"/>
                                        <p:tgtEl>
                                          <p:spTgt spid="42"/>
                                        </p:tgtEl>
                                        <p:attrNameLst>
                                          <p:attrName>style.visibility</p:attrName>
                                        </p:attrNameLst>
                                      </p:cBhvr>
                                      <p:tavLst>
                                        <p:tav tm="0">
                                          <p:val>
                                            <p:strVal val="hidden"/>
                                          </p:val>
                                        </p:tav>
                                        <p:tav tm="50000">
                                          <p:val>
                                            <p:strVal val="visible"/>
                                          </p:val>
                                        </p:tav>
                                      </p:tavLst>
                                    </p:anim>
                                  </p:childTnLst>
                                </p:cTn>
                              </p:par>
                            </p:childTnLst>
                          </p:cTn>
                        </p:par>
                        <p:par>
                          <p:cTn id="10" fill="hold">
                            <p:stCondLst>
                              <p:cond delay="1000"/>
                            </p:stCondLst>
                            <p:childTnLst>
                              <p:par>
                                <p:cTn id="11" presetID="1" presetClass="exit" presetSubtype="0" fill="hold" grpId="2" nodeType="afterEffect">
                                  <p:stCondLst>
                                    <p:cond delay="0"/>
                                  </p:stCondLst>
                                  <p:childTnLst>
                                    <p:set>
                                      <p:cBhvr>
                                        <p:cTn id="12" dur="1" fill="hold">
                                          <p:stCondLst>
                                            <p:cond delay="0"/>
                                          </p:stCondLst>
                                        </p:cTn>
                                        <p:tgtEl>
                                          <p:spTgt spid="42"/>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17"/>
                                        </p:tgtEl>
                                        <p:attrNameLst>
                                          <p:attrName>style.visibility</p:attrName>
                                        </p:attrNameLst>
                                      </p:cBhvr>
                                      <p:to>
                                        <p:strVal val="visible"/>
                                      </p:to>
                                    </p:set>
                                  </p:childTnLst>
                                </p:cTn>
                              </p:par>
                            </p:childTnLst>
                          </p:cTn>
                        </p:par>
                        <p:par>
                          <p:cTn id="15" fill="hold">
                            <p:stCondLst>
                              <p:cond delay="1400"/>
                            </p:stCondLst>
                            <p:childTnLst>
                              <p:par>
                                <p:cTn id="16" presetID="26" presetClass="emph" presetSubtype="0" repeatCount="2000" fill="hold" nodeType="afterEffect">
                                  <p:stCondLst>
                                    <p:cond delay="0"/>
                                  </p:stCondLst>
                                  <p:childTnLst>
                                    <p:animEffect transition="out" filter="fade">
                                      <p:cBhvr>
                                        <p:cTn id="17" dur="500" tmFilter="0, 0; .2, .5; .8, .5; 1, 0"/>
                                        <p:tgtEl>
                                          <p:spTgt spid="17"/>
                                        </p:tgtEl>
                                      </p:cBhvr>
                                    </p:animEffect>
                                    <p:animScale>
                                      <p:cBhvr>
                                        <p:cTn id="18" dur="250" autoRev="1" fill="hold"/>
                                        <p:tgtEl>
                                          <p:spTgt spid="17"/>
                                        </p:tgtEl>
                                      </p:cBhvr>
                                      <p:by x="105000" y="105000"/>
                                    </p:animScale>
                                  </p:childTnLst>
                                </p:cTn>
                              </p:par>
                            </p:childTnLst>
                          </p:cTn>
                        </p:par>
                        <p:par>
                          <p:cTn id="19" fill="hold">
                            <p:stCondLst>
                              <p:cond delay="2400"/>
                            </p:stCondLst>
                            <p:childTnLst>
                              <p:par>
                                <p:cTn id="20" presetID="53" presetClass="entr" presetSubtype="16"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par>
                          <p:cTn id="25" fill="hold">
                            <p:stCondLst>
                              <p:cond delay="2900"/>
                            </p:stCondLst>
                            <p:childTnLst>
                              <p:par>
                                <p:cTn id="26" presetID="53" presetClass="entr" presetSubtype="16"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childTnLst>
                                </p:cTn>
                              </p:par>
                            </p:childTnLst>
                          </p:cTn>
                        </p:par>
                        <p:par>
                          <p:cTn id="31" fill="hold">
                            <p:stCondLst>
                              <p:cond delay="3400"/>
                            </p:stCondLst>
                            <p:childTnLst>
                              <p:par>
                                <p:cTn id="32" presetID="53" presetClass="entr" presetSubtype="16"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p:cTn id="34" dur="500" fill="hold"/>
                                        <p:tgtEl>
                                          <p:spTgt spid="41"/>
                                        </p:tgtEl>
                                        <p:attrNameLst>
                                          <p:attrName>ppt_w</p:attrName>
                                        </p:attrNameLst>
                                      </p:cBhvr>
                                      <p:tavLst>
                                        <p:tav tm="0">
                                          <p:val>
                                            <p:fltVal val="0"/>
                                          </p:val>
                                        </p:tav>
                                        <p:tav tm="100000">
                                          <p:val>
                                            <p:strVal val="#ppt_w"/>
                                          </p:val>
                                        </p:tav>
                                      </p:tavLst>
                                    </p:anim>
                                    <p:anim calcmode="lin" valueType="num">
                                      <p:cBhvr>
                                        <p:cTn id="35" dur="500" fill="hold"/>
                                        <p:tgtEl>
                                          <p:spTgt spid="41"/>
                                        </p:tgtEl>
                                        <p:attrNameLst>
                                          <p:attrName>ppt_h</p:attrName>
                                        </p:attrNameLst>
                                      </p:cBhvr>
                                      <p:tavLst>
                                        <p:tav tm="0">
                                          <p:val>
                                            <p:fltVal val="0"/>
                                          </p:val>
                                        </p:tav>
                                        <p:tav tm="100000">
                                          <p:val>
                                            <p:strVal val="#ppt_h"/>
                                          </p:val>
                                        </p:tav>
                                      </p:tavLst>
                                    </p:anim>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8" presetClass="emph" presetSubtype="0" repeatCount="3000" fill="hold" nodeType="withEffect">
                                  <p:stCondLst>
                                    <p:cond delay="0"/>
                                  </p:stCondLst>
                                  <p:childTnLst>
                                    <p:animRot by="21600000">
                                      <p:cBhvr>
                                        <p:cTn id="42" dur="2000" fill="hold"/>
                                        <p:tgtEl>
                                          <p:spTgt spid="43"/>
                                        </p:tgtEl>
                                        <p:attrNameLst>
                                          <p:attrName>r</p:attrName>
                                        </p:attrNameLst>
                                      </p:cBhvr>
                                    </p:animRot>
                                  </p:childTnLst>
                                </p:cTn>
                              </p:par>
                              <p:par>
                                <p:cTn id="43" presetID="26" presetClass="emph" presetSubtype="0" repeatCount="5000" fill="hold" nodeType="withEffect">
                                  <p:stCondLst>
                                    <p:cond delay="1500"/>
                                  </p:stCondLst>
                                  <p:childTnLst>
                                    <p:animEffect transition="out" filter="fade">
                                      <p:cBhvr>
                                        <p:cTn id="44" dur="1000" tmFilter="0, 0; .2, .5; .8, .5; 1, 0"/>
                                        <p:tgtEl>
                                          <p:spTgt spid="63"/>
                                        </p:tgtEl>
                                      </p:cBhvr>
                                    </p:animEffect>
                                    <p:animScale>
                                      <p:cBhvr>
                                        <p:cTn id="45" dur="500" autoRev="1" fill="hold"/>
                                        <p:tgtEl>
                                          <p:spTgt spid="63"/>
                                        </p:tgtEl>
                                      </p:cBhvr>
                                      <p:by x="105000" y="105000"/>
                                    </p:animScale>
                                  </p:childTnLst>
                                </p:cTn>
                              </p:par>
                              <p:par>
                                <p:cTn id="46" presetID="26" presetClass="emph" presetSubtype="0" repeatCount="5000" fill="hold" nodeType="withEffect">
                                  <p:stCondLst>
                                    <p:cond delay="1500"/>
                                  </p:stCondLst>
                                  <p:childTnLst>
                                    <p:animEffect transition="out" filter="fade">
                                      <p:cBhvr>
                                        <p:cTn id="47" dur="1000" tmFilter="0, 0; .2, .5; .8, .5; 1, 0"/>
                                        <p:tgtEl>
                                          <p:spTgt spid="68"/>
                                        </p:tgtEl>
                                      </p:cBhvr>
                                    </p:animEffect>
                                    <p:animScale>
                                      <p:cBhvr>
                                        <p:cTn id="48" dur="500" autoRev="1" fill="hold"/>
                                        <p:tgtEl>
                                          <p:spTgt spid="68"/>
                                        </p:tgtEl>
                                      </p:cBhvr>
                                      <p:by x="105000" y="105000"/>
                                    </p:animScale>
                                  </p:childTnLst>
                                </p:cTn>
                              </p:par>
                            </p:childTnLst>
                          </p:cTn>
                        </p:par>
                        <p:par>
                          <p:cTn id="49" fill="hold">
                            <p:stCondLst>
                              <p:cond delay="6500"/>
                            </p:stCondLst>
                            <p:childTnLst>
                              <p:par>
                                <p:cTn id="50" presetID="1" presetClass="exit" presetSubtype="0" fill="hold" grpId="1" nodeType="afterEffect">
                                  <p:stCondLst>
                                    <p:cond delay="0"/>
                                  </p:stCondLst>
                                  <p:childTnLst>
                                    <p:set>
                                      <p:cBhvr>
                                        <p:cTn id="51" dur="1" fill="hold">
                                          <p:stCondLst>
                                            <p:cond delay="0"/>
                                          </p:stCondLst>
                                        </p:cTn>
                                        <p:tgtEl>
                                          <p:spTgt spid="40"/>
                                        </p:tgtEl>
                                        <p:attrNameLst>
                                          <p:attrName>style.visibility</p:attrName>
                                        </p:attrNameLst>
                                      </p:cBhvr>
                                      <p:to>
                                        <p:strVal val="hidden"/>
                                      </p:to>
                                    </p:set>
                                  </p:childTnLst>
                                </p:cTn>
                              </p:par>
                              <p:par>
                                <p:cTn id="52" presetID="37" presetClass="path" presetSubtype="0" accel="50000" decel="50000" fill="hold" nodeType="withEffect">
                                  <p:stCondLst>
                                    <p:cond delay="0"/>
                                  </p:stCondLst>
                                  <p:childTnLst>
                                    <p:animMotion origin="layout" path="M 0.21081 0.42893 C 0.23112 0.37569 0.24922 0.35925 0.27734 0.35555 C 0.31146 0.34606 0.39544 0.3905 0.39596 0.32546 C 0.397 0.25995 0.39544 0.16342 0.41094 0.11527 C 0.43581 0.07986 0.45781 0.07685 0.45911 -0.00093 " pathEditMode="relative" rAng="16200000" ptsTypes="AAAAA">
                                      <p:cBhvr>
                                        <p:cTn id="53" dur="2000" fill="hold"/>
                                        <p:tgtEl>
                                          <p:spTgt spid="47"/>
                                        </p:tgtEl>
                                        <p:attrNameLst>
                                          <p:attrName>ppt_x</p:attrName>
                                          <p:attrName>ppt_y</p:attrName>
                                        </p:attrNameLst>
                                      </p:cBhvr>
                                      <p:rCtr x="12409" y="-21481"/>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par>
                          <p:cTn id="62" fill="hold">
                            <p:stCondLst>
                              <p:cond delay="500"/>
                            </p:stCondLst>
                            <p:childTnLst>
                              <p:par>
                                <p:cTn id="63" presetID="37" presetClass="path" presetSubtype="0" accel="50000" decel="50000" fill="hold" nodeType="afterEffect">
                                  <p:stCondLst>
                                    <p:cond delay="0"/>
                                  </p:stCondLst>
                                  <p:childTnLst>
                                    <p:animMotion origin="layout" path="M 0.12721 0.33959 C 0.14622 0.31574 0.1457 0.30255 0.1457 0.25047 C 0.14323 0.20834 0.13463 0.17778 0.12122 0.15348 C 0.10976 0.13033 0.1 0.13681 0.09062 0.09445 C 0.0849 0.06065 0.08763 0.04375 0.08529 0.0007 " pathEditMode="relative" rAng="16200000" ptsTypes="AAAAA">
                                      <p:cBhvr>
                                        <p:cTn id="64" dur="2000" fill="hold"/>
                                        <p:tgtEl>
                                          <p:spTgt spid="50"/>
                                        </p:tgtEl>
                                        <p:attrNameLst>
                                          <p:attrName>ppt_x</p:attrName>
                                          <p:attrName>ppt_y</p:attrName>
                                        </p:attrNameLst>
                                      </p:cBhvr>
                                      <p:rCtr x="-1172" y="-16944"/>
                                    </p:animMotion>
                                  </p:childTnLst>
                                </p:cTn>
                              </p:par>
                              <p:par>
                                <p:cTn id="65" presetID="1" presetClass="exit" presetSubtype="0" fill="hold" grpId="1" nodeType="withEffect">
                                  <p:stCondLst>
                                    <p:cond delay="0"/>
                                  </p:stCondLst>
                                  <p:childTnLst>
                                    <p:set>
                                      <p:cBhvr>
                                        <p:cTn id="66"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2" grpId="0" animBg="1"/>
      <p:bldP spid="42" grpId="1" animBg="1"/>
      <p:bldP spid="42" grpId="2" animBg="1"/>
      <p:bldP spid="40" grpId="0" animBg="1"/>
      <p:bldP spid="40" grpId="1" animBg="1"/>
      <p:bldP spid="41" grpId="0" animBg="1"/>
      <p:bldP spid="4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504D8410-5F43-4306-B257-9FF6100A7B90}"/>
              </a:ext>
            </a:extLst>
          </p:cNvPr>
          <p:cNvSpPr>
            <a:spLocks noGrp="1"/>
          </p:cNvSpPr>
          <p:nvPr>
            <p:ph idx="1"/>
          </p:nvPr>
        </p:nvSpPr>
        <p:spPr/>
        <p:txBody>
          <a:bodyPr>
            <a:normAutofit lnSpcReduction="10000"/>
          </a:bodyPr>
          <a:lstStyle/>
          <a:p>
            <a:pPr marL="457200" lvl="0" indent="-457200" defTabSz="914400">
              <a:spcBef>
                <a:spcPts val="1000"/>
              </a:spcBef>
              <a:buSzTx/>
              <a:buFont typeface="Wingdings" panose="05000000000000000000" pitchFamily="2" charset="2"/>
              <a:buChar char="§"/>
            </a:pPr>
            <a:r>
              <a:rPr lang="en-US" sz="2800" dirty="0">
                <a:solidFill>
                  <a:srgbClr val="1F232F"/>
                </a:solidFill>
                <a:latin typeface="Calibri" panose="020F0502020204030204" pitchFamily="34" charset="0"/>
                <a:cs typeface="Calibri" panose="020F0502020204030204" pitchFamily="34" charset="0"/>
              </a:rPr>
              <a:t>Hardware</a:t>
            </a:r>
          </a:p>
          <a:p>
            <a:pPr marL="685800" lvl="1" indent="-228600" defTabSz="914400">
              <a:lnSpc>
                <a:spcPct val="90000"/>
              </a:lnSpc>
              <a:spcBef>
                <a:spcPts val="500"/>
              </a:spcBef>
              <a:buSzTx/>
              <a:buFont typeface="Wingdings" panose="05000000000000000000" pitchFamily="2" charset="2"/>
              <a:buChar char="§"/>
            </a:pPr>
            <a:r>
              <a:rPr lang="en-US" sz="2400" dirty="0">
                <a:solidFill>
                  <a:srgbClr val="1F232F"/>
                </a:solidFill>
                <a:latin typeface="Calibri" panose="020F0502020204030204"/>
              </a:rPr>
              <a:t>Power, network, storage, servers, datacenters</a:t>
            </a:r>
          </a:p>
          <a:p>
            <a:pPr marL="457200" lvl="0" indent="-457200" defTabSz="914400">
              <a:spcBef>
                <a:spcPts val="1000"/>
              </a:spcBef>
              <a:buSzTx/>
              <a:buFont typeface="Wingdings" panose="05000000000000000000" pitchFamily="2" charset="2"/>
              <a:buChar char="§"/>
            </a:pPr>
            <a:r>
              <a:rPr lang="en-US" sz="2800" dirty="0">
                <a:solidFill>
                  <a:srgbClr val="1F232F"/>
                </a:solidFill>
                <a:latin typeface="Calibri" panose="020F0502020204030204" pitchFamily="34" charset="0"/>
                <a:cs typeface="Calibri" panose="020F0502020204030204" pitchFamily="34" charset="0"/>
              </a:rPr>
              <a:t>VMware</a:t>
            </a:r>
          </a:p>
          <a:p>
            <a:pPr marL="685800" lvl="1" indent="-228600" defTabSz="914400">
              <a:lnSpc>
                <a:spcPct val="90000"/>
              </a:lnSpc>
              <a:spcBef>
                <a:spcPts val="500"/>
              </a:spcBef>
              <a:buSzTx/>
              <a:buFont typeface="Wingdings" panose="05000000000000000000" pitchFamily="2" charset="2"/>
              <a:buChar char="§"/>
            </a:pPr>
            <a:r>
              <a:rPr lang="en-US" sz="2400" dirty="0">
                <a:solidFill>
                  <a:srgbClr val="1F232F"/>
                </a:solidFill>
                <a:latin typeface="Calibri" panose="020F0502020204030204"/>
              </a:rPr>
              <a:t>vMotion, DRS, high availability, fault tolerance</a:t>
            </a:r>
          </a:p>
          <a:p>
            <a:pPr marL="457200" lvl="0" indent="-457200" defTabSz="914400">
              <a:spcBef>
                <a:spcPts val="1000"/>
              </a:spcBef>
              <a:buSzTx/>
              <a:buFont typeface="Wingdings" panose="05000000000000000000" pitchFamily="2" charset="2"/>
              <a:buChar char="§"/>
            </a:pPr>
            <a:r>
              <a:rPr lang="en-US" sz="2800" dirty="0">
                <a:solidFill>
                  <a:srgbClr val="1F232F"/>
                </a:solidFill>
                <a:latin typeface="Calibri" panose="020F0502020204030204" pitchFamily="34" charset="0"/>
                <a:cs typeface="Calibri" panose="020F0502020204030204" pitchFamily="34" charset="0"/>
              </a:rPr>
              <a:t>Call control</a:t>
            </a:r>
          </a:p>
          <a:p>
            <a:pPr marL="685800" lvl="1" indent="-228600" defTabSz="914400">
              <a:lnSpc>
                <a:spcPct val="90000"/>
              </a:lnSpc>
              <a:spcBef>
                <a:spcPts val="500"/>
              </a:spcBef>
              <a:buSzTx/>
              <a:buFont typeface="Wingdings" panose="05000000000000000000" pitchFamily="2" charset="2"/>
              <a:buChar char="§"/>
            </a:pPr>
            <a:r>
              <a:rPr lang="en-US" sz="2400" dirty="0">
                <a:solidFill>
                  <a:srgbClr val="1F232F"/>
                </a:solidFill>
                <a:latin typeface="Calibri" panose="020F0502020204030204"/>
              </a:rPr>
              <a:t>Can point to multiple nodes per location</a:t>
            </a:r>
          </a:p>
          <a:p>
            <a:pPr marL="457200" lvl="0" indent="-457200" defTabSz="914400">
              <a:spcBef>
                <a:spcPts val="1000"/>
              </a:spcBef>
              <a:buSzTx/>
              <a:buFont typeface="Wingdings" panose="05000000000000000000" pitchFamily="2" charset="2"/>
              <a:buChar char="§"/>
            </a:pPr>
            <a:r>
              <a:rPr lang="en-US" sz="2800" dirty="0">
                <a:solidFill>
                  <a:srgbClr val="1F232F"/>
                </a:solidFill>
                <a:latin typeface="Calibri" panose="020F0502020204030204" pitchFamily="34" charset="0"/>
                <a:cs typeface="Calibri" panose="020F0502020204030204" pitchFamily="34" charset="0"/>
              </a:rPr>
              <a:t>Pexip</a:t>
            </a:r>
          </a:p>
          <a:p>
            <a:pPr marL="685800" lvl="1" indent="-228600" defTabSz="914400">
              <a:lnSpc>
                <a:spcPct val="90000"/>
              </a:lnSpc>
              <a:spcBef>
                <a:spcPts val="500"/>
              </a:spcBef>
              <a:buSzTx/>
              <a:buFont typeface="Wingdings" panose="05000000000000000000" pitchFamily="2" charset="2"/>
              <a:buChar char="§"/>
            </a:pPr>
            <a:r>
              <a:rPr lang="en-US" sz="2400" dirty="0">
                <a:solidFill>
                  <a:srgbClr val="1F232F"/>
                </a:solidFill>
                <a:latin typeface="Calibri" panose="020F0502020204030204"/>
              </a:rPr>
              <a:t>Multiple independent nodes, distributed</a:t>
            </a:r>
          </a:p>
        </p:txBody>
      </p:sp>
      <p:sp>
        <p:nvSpPr>
          <p:cNvPr id="3" name="Date Placeholder 2">
            <a:extLst>
              <a:ext uri="{FF2B5EF4-FFF2-40B4-BE49-F238E27FC236}">
                <a16:creationId xmlns:a16="http://schemas.microsoft.com/office/drawing/2014/main" id="{B9A5FFD9-E353-45E4-9531-0E24946FF90D}"/>
              </a:ext>
            </a:extLst>
          </p:cNvPr>
          <p:cNvSpPr>
            <a:spLocks noGrp="1"/>
          </p:cNvSpPr>
          <p:nvPr>
            <p:ph type="dt" sz="half" idx="10"/>
          </p:nvPr>
        </p:nvSpPr>
        <p:spPr/>
        <p:txBody>
          <a:bodyPr/>
          <a:lstStyle/>
          <a:p>
            <a:r>
              <a:rPr lang="en-US"/>
              <a:t>17 March, 2022</a:t>
            </a:r>
            <a:endParaRPr lang="en-GB"/>
          </a:p>
        </p:txBody>
      </p:sp>
      <p:sp>
        <p:nvSpPr>
          <p:cNvPr id="4" name="Footer Placeholder 3">
            <a:extLst>
              <a:ext uri="{FF2B5EF4-FFF2-40B4-BE49-F238E27FC236}">
                <a16:creationId xmlns:a16="http://schemas.microsoft.com/office/drawing/2014/main" id="{F6709D1B-F36F-41A1-A906-06B77BFEBF12}"/>
              </a:ext>
            </a:extLst>
          </p:cNvPr>
          <p:cNvSpPr>
            <a:spLocks noGrp="1"/>
          </p:cNvSpPr>
          <p:nvPr>
            <p:ph type="ftr" sz="quarter" idx="11"/>
          </p:nvPr>
        </p:nvSpPr>
        <p:spPr/>
        <p:txBody>
          <a:bodyPr/>
          <a:lstStyle/>
          <a:p>
            <a:r>
              <a:rPr lang="en-GB"/>
              <a:t>©2022 Pexip® AS. All Rights Reserved</a:t>
            </a:r>
            <a:endParaRPr lang="nb-NO" dirty="0"/>
          </a:p>
        </p:txBody>
      </p:sp>
      <p:sp>
        <p:nvSpPr>
          <p:cNvPr id="5" name="Slide Number Placeholder 4">
            <a:extLst>
              <a:ext uri="{FF2B5EF4-FFF2-40B4-BE49-F238E27FC236}">
                <a16:creationId xmlns:a16="http://schemas.microsoft.com/office/drawing/2014/main" id="{7BAC43C8-39A2-4DCE-88AE-BBA4BC2CBFF3}"/>
              </a:ext>
            </a:extLst>
          </p:cNvPr>
          <p:cNvSpPr>
            <a:spLocks noGrp="1"/>
          </p:cNvSpPr>
          <p:nvPr>
            <p:ph type="sldNum" sz="quarter" idx="12"/>
          </p:nvPr>
        </p:nvSpPr>
        <p:spPr/>
        <p:txBody>
          <a:bodyPr/>
          <a:lstStyle/>
          <a:p>
            <a:fld id="{AF82C51F-475B-4DE1-B4BE-74973CDCE049}" type="slidenum">
              <a:rPr lang="nb-NO" smtClean="0"/>
              <a:pPr/>
              <a:t>34</a:t>
            </a:fld>
            <a:endParaRPr lang="nb-NO"/>
          </a:p>
        </p:txBody>
      </p:sp>
      <p:sp>
        <p:nvSpPr>
          <p:cNvPr id="21" name="Title 20">
            <a:extLst>
              <a:ext uri="{FF2B5EF4-FFF2-40B4-BE49-F238E27FC236}">
                <a16:creationId xmlns:a16="http://schemas.microsoft.com/office/drawing/2014/main" id="{11C31136-8A43-47B7-A637-3FE744A7D61D}"/>
              </a:ext>
            </a:extLst>
          </p:cNvPr>
          <p:cNvSpPr>
            <a:spLocks noGrp="1"/>
          </p:cNvSpPr>
          <p:nvPr>
            <p:ph type="title"/>
          </p:nvPr>
        </p:nvSpPr>
        <p:spPr/>
        <p:txBody>
          <a:bodyPr>
            <a:normAutofit/>
          </a:bodyPr>
          <a:lstStyle/>
          <a:p>
            <a:r>
              <a:rPr lang="en-US" dirty="0"/>
              <a:t>Pexip resilience: multiple layers</a:t>
            </a:r>
            <a:endParaRPr lang="en-GB" dirty="0"/>
          </a:p>
        </p:txBody>
      </p:sp>
      <p:sp>
        <p:nvSpPr>
          <p:cNvPr id="23" name="Content Placeholder 22">
            <a:extLst>
              <a:ext uri="{FF2B5EF4-FFF2-40B4-BE49-F238E27FC236}">
                <a16:creationId xmlns:a16="http://schemas.microsoft.com/office/drawing/2014/main" id="{0D5A574F-2692-432A-8133-E9D81D29C8C6}"/>
              </a:ext>
            </a:extLst>
          </p:cNvPr>
          <p:cNvSpPr>
            <a:spLocks noGrp="1"/>
          </p:cNvSpPr>
          <p:nvPr>
            <p:ph idx="13"/>
          </p:nvPr>
        </p:nvSpPr>
        <p:spPr/>
        <p:txBody>
          <a:bodyPr/>
          <a:lstStyle/>
          <a:p>
            <a:endParaRPr lang="en-GB" dirty="0"/>
          </a:p>
        </p:txBody>
      </p:sp>
      <p:grpSp>
        <p:nvGrpSpPr>
          <p:cNvPr id="9" name="Group 8">
            <a:extLst>
              <a:ext uri="{FF2B5EF4-FFF2-40B4-BE49-F238E27FC236}">
                <a16:creationId xmlns:a16="http://schemas.microsoft.com/office/drawing/2014/main" id="{EEE3C03B-5C34-4E7A-9A07-21FF0569E241}"/>
              </a:ext>
            </a:extLst>
          </p:cNvPr>
          <p:cNvGrpSpPr/>
          <p:nvPr/>
        </p:nvGrpSpPr>
        <p:grpSpPr>
          <a:xfrm>
            <a:off x="6656771" y="1264635"/>
            <a:ext cx="4225156" cy="1017980"/>
            <a:chOff x="6656771" y="1264635"/>
            <a:chExt cx="4225156" cy="1017980"/>
          </a:xfrm>
        </p:grpSpPr>
        <p:pic>
          <p:nvPicPr>
            <p:cNvPr id="10" name="Picture 9">
              <a:extLst>
                <a:ext uri="{FF2B5EF4-FFF2-40B4-BE49-F238E27FC236}">
                  <a16:creationId xmlns:a16="http://schemas.microsoft.com/office/drawing/2014/main" id="{29EEA846-C980-4EBA-9242-F9608C9CCCEC}"/>
                </a:ext>
              </a:extLst>
            </p:cNvPr>
            <p:cNvPicPr>
              <a:picLocks noChangeAspect="1"/>
            </p:cNvPicPr>
            <p:nvPr/>
          </p:nvPicPr>
          <p:blipFill>
            <a:blip r:embed="rId3">
              <a:clrChange>
                <a:clrFrom>
                  <a:srgbClr val="FCFCFC"/>
                </a:clrFrom>
                <a:clrTo>
                  <a:srgbClr val="FCFCFC">
                    <a:alpha val="0"/>
                  </a:srgbClr>
                </a:clrTo>
              </a:clrChange>
            </a:blip>
            <a:stretch>
              <a:fillRect/>
            </a:stretch>
          </p:blipFill>
          <p:spPr>
            <a:xfrm>
              <a:off x="6656771" y="1264636"/>
              <a:ext cx="2048938" cy="1017979"/>
            </a:xfrm>
            <a:prstGeom prst="rect">
              <a:avLst/>
            </a:prstGeom>
          </p:spPr>
        </p:pic>
        <p:pic>
          <p:nvPicPr>
            <p:cNvPr id="11" name="Picture 10">
              <a:extLst>
                <a:ext uri="{FF2B5EF4-FFF2-40B4-BE49-F238E27FC236}">
                  <a16:creationId xmlns:a16="http://schemas.microsoft.com/office/drawing/2014/main" id="{1BDDD2B2-A74D-46B6-AB0A-D95534FB09E3}"/>
                </a:ext>
              </a:extLst>
            </p:cNvPr>
            <p:cNvPicPr>
              <a:picLocks noChangeAspect="1"/>
            </p:cNvPicPr>
            <p:nvPr/>
          </p:nvPicPr>
          <p:blipFill>
            <a:blip r:embed="rId3">
              <a:clrChange>
                <a:clrFrom>
                  <a:srgbClr val="FCFCFC"/>
                </a:clrFrom>
                <a:clrTo>
                  <a:srgbClr val="FCFCFC">
                    <a:alpha val="0"/>
                  </a:srgbClr>
                </a:clrTo>
              </a:clrChange>
            </a:blip>
            <a:stretch>
              <a:fillRect/>
            </a:stretch>
          </p:blipFill>
          <p:spPr>
            <a:xfrm>
              <a:off x="8832989" y="1264635"/>
              <a:ext cx="2048938" cy="1017979"/>
            </a:xfrm>
            <a:prstGeom prst="rect">
              <a:avLst/>
            </a:prstGeom>
          </p:spPr>
        </p:pic>
      </p:grpSp>
      <p:grpSp>
        <p:nvGrpSpPr>
          <p:cNvPr id="12" name="Group 11">
            <a:extLst>
              <a:ext uri="{FF2B5EF4-FFF2-40B4-BE49-F238E27FC236}">
                <a16:creationId xmlns:a16="http://schemas.microsoft.com/office/drawing/2014/main" id="{F2B0534E-5D7A-446C-87E4-D4268870B977}"/>
              </a:ext>
            </a:extLst>
          </p:cNvPr>
          <p:cNvGrpSpPr/>
          <p:nvPr/>
        </p:nvGrpSpPr>
        <p:grpSpPr>
          <a:xfrm>
            <a:off x="6832882" y="2459477"/>
            <a:ext cx="3829262" cy="1576586"/>
            <a:chOff x="6832882" y="2459477"/>
            <a:chExt cx="3829262" cy="1576586"/>
          </a:xfrm>
        </p:grpSpPr>
        <p:pic>
          <p:nvPicPr>
            <p:cNvPr id="13" name="Picture 5" descr="C:\Users\testuser\AppData\Local\Temp\VMwareDnD\3b7e691f\DGRM_Server_VMs_detail_6_VMware_Q408_Comm.png">
              <a:extLst>
                <a:ext uri="{FF2B5EF4-FFF2-40B4-BE49-F238E27FC236}">
                  <a16:creationId xmlns:a16="http://schemas.microsoft.com/office/drawing/2014/main" id="{04D2B1A5-98D6-4E56-8AAA-088DE2D7AC12}"/>
                </a:ext>
              </a:extLst>
            </p:cNvPr>
            <p:cNvPicPr>
              <a:picLocks noChangeAspect="1" noChangeArrowheads="1"/>
            </p:cNvPicPr>
            <p:nvPr/>
          </p:nvPicPr>
          <p:blipFill>
            <a:blip r:embed="rId4" cstate="print"/>
            <a:srcRect/>
            <a:stretch>
              <a:fillRect/>
            </a:stretch>
          </p:blipFill>
          <p:spPr bwMode="auto">
            <a:xfrm>
              <a:off x="6832882" y="2459477"/>
              <a:ext cx="1696717" cy="1572474"/>
            </a:xfrm>
            <a:prstGeom prst="rect">
              <a:avLst/>
            </a:prstGeom>
            <a:noFill/>
          </p:spPr>
        </p:pic>
        <p:pic>
          <p:nvPicPr>
            <p:cNvPr id="14" name="Picture 5" descr="C:\Users\testuser\AppData\Local\Temp\VMwareDnD\3b7e691f\DGRM_Server_VMs_detail_6_VMware_Q408_Comm.png">
              <a:extLst>
                <a:ext uri="{FF2B5EF4-FFF2-40B4-BE49-F238E27FC236}">
                  <a16:creationId xmlns:a16="http://schemas.microsoft.com/office/drawing/2014/main" id="{B09A8604-BC8E-4092-9C5A-30113492E685}"/>
                </a:ext>
              </a:extLst>
            </p:cNvPr>
            <p:cNvPicPr>
              <a:picLocks noChangeAspect="1" noChangeArrowheads="1"/>
            </p:cNvPicPr>
            <p:nvPr/>
          </p:nvPicPr>
          <p:blipFill>
            <a:blip r:embed="rId4" cstate="print"/>
            <a:srcRect/>
            <a:stretch>
              <a:fillRect/>
            </a:stretch>
          </p:blipFill>
          <p:spPr bwMode="auto">
            <a:xfrm>
              <a:off x="8965427" y="2463589"/>
              <a:ext cx="1696717" cy="1572474"/>
            </a:xfrm>
            <a:prstGeom prst="rect">
              <a:avLst/>
            </a:prstGeom>
            <a:noFill/>
          </p:spPr>
        </p:pic>
      </p:grpSp>
      <p:grpSp>
        <p:nvGrpSpPr>
          <p:cNvPr id="15" name="Group 14">
            <a:extLst>
              <a:ext uri="{FF2B5EF4-FFF2-40B4-BE49-F238E27FC236}">
                <a16:creationId xmlns:a16="http://schemas.microsoft.com/office/drawing/2014/main" id="{4222E765-5CDD-4E10-9593-B050108D6A0A}"/>
              </a:ext>
            </a:extLst>
          </p:cNvPr>
          <p:cNvGrpSpPr/>
          <p:nvPr/>
        </p:nvGrpSpPr>
        <p:grpSpPr>
          <a:xfrm>
            <a:off x="6779316" y="4090290"/>
            <a:ext cx="4063999" cy="558840"/>
            <a:chOff x="6779316" y="4090290"/>
            <a:chExt cx="4063999" cy="558840"/>
          </a:xfrm>
        </p:grpSpPr>
        <p:pic>
          <p:nvPicPr>
            <p:cNvPr id="16" name="Picture 15">
              <a:extLst>
                <a:ext uri="{FF2B5EF4-FFF2-40B4-BE49-F238E27FC236}">
                  <a16:creationId xmlns:a16="http://schemas.microsoft.com/office/drawing/2014/main" id="{E5AF9EB1-96B8-473B-954D-E271B0631BF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779316" y="4090290"/>
              <a:ext cx="1971713" cy="558839"/>
            </a:xfrm>
            <a:prstGeom prst="rect">
              <a:avLst/>
            </a:prstGeom>
          </p:spPr>
        </p:pic>
        <p:pic>
          <p:nvPicPr>
            <p:cNvPr id="17" name="Picture 16">
              <a:extLst>
                <a:ext uri="{FF2B5EF4-FFF2-40B4-BE49-F238E27FC236}">
                  <a16:creationId xmlns:a16="http://schemas.microsoft.com/office/drawing/2014/main" id="{1F29BBDF-4DB7-499F-A1CF-E03D690ED5D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871602" y="4090291"/>
              <a:ext cx="1971713" cy="558839"/>
            </a:xfrm>
            <a:prstGeom prst="rect">
              <a:avLst/>
            </a:prstGeom>
          </p:spPr>
        </p:pic>
      </p:grpSp>
      <p:grpSp>
        <p:nvGrpSpPr>
          <p:cNvPr id="30" name="Group 29">
            <a:extLst>
              <a:ext uri="{FF2B5EF4-FFF2-40B4-BE49-F238E27FC236}">
                <a16:creationId xmlns:a16="http://schemas.microsoft.com/office/drawing/2014/main" id="{82F0432B-16EF-42AD-A0BF-4FC36B98955D}"/>
              </a:ext>
            </a:extLst>
          </p:cNvPr>
          <p:cNvGrpSpPr/>
          <p:nvPr/>
        </p:nvGrpSpPr>
        <p:grpSpPr>
          <a:xfrm>
            <a:off x="6609748" y="4967901"/>
            <a:ext cx="4916158" cy="1005080"/>
            <a:chOff x="6706474" y="4940882"/>
            <a:chExt cx="4916158" cy="1005080"/>
          </a:xfrm>
        </p:grpSpPr>
        <p:pic>
          <p:nvPicPr>
            <p:cNvPr id="24" name="Picture 23">
              <a:extLst>
                <a:ext uri="{FF2B5EF4-FFF2-40B4-BE49-F238E27FC236}">
                  <a16:creationId xmlns:a16="http://schemas.microsoft.com/office/drawing/2014/main" id="{5E60FE8B-F1C8-4A80-8D05-5E8FB92AB4AC}"/>
                </a:ext>
              </a:extLst>
            </p:cNvPr>
            <p:cNvPicPr>
              <a:picLocks noChangeAspect="1"/>
            </p:cNvPicPr>
            <p:nvPr/>
          </p:nvPicPr>
          <p:blipFill>
            <a:blip r:embed="rId6"/>
            <a:stretch>
              <a:fillRect/>
            </a:stretch>
          </p:blipFill>
          <p:spPr>
            <a:xfrm>
              <a:off x="6706474" y="4940882"/>
              <a:ext cx="1522200" cy="957067"/>
            </a:xfrm>
            <a:prstGeom prst="rect">
              <a:avLst/>
            </a:prstGeom>
          </p:spPr>
        </p:pic>
        <p:pic>
          <p:nvPicPr>
            <p:cNvPr id="26" name="Picture 25">
              <a:extLst>
                <a:ext uri="{FF2B5EF4-FFF2-40B4-BE49-F238E27FC236}">
                  <a16:creationId xmlns:a16="http://schemas.microsoft.com/office/drawing/2014/main" id="{3181A632-283E-4E03-A4ED-FC413B1D8335}"/>
                </a:ext>
              </a:extLst>
            </p:cNvPr>
            <p:cNvPicPr>
              <a:picLocks noChangeAspect="1"/>
            </p:cNvPicPr>
            <p:nvPr/>
          </p:nvPicPr>
          <p:blipFill>
            <a:blip r:embed="rId7"/>
            <a:stretch>
              <a:fillRect/>
            </a:stretch>
          </p:blipFill>
          <p:spPr>
            <a:xfrm>
              <a:off x="8397003" y="4977090"/>
              <a:ext cx="1528650" cy="953833"/>
            </a:xfrm>
            <a:prstGeom prst="rect">
              <a:avLst/>
            </a:prstGeom>
          </p:spPr>
        </p:pic>
        <p:pic>
          <p:nvPicPr>
            <p:cNvPr id="29" name="Picture 28">
              <a:extLst>
                <a:ext uri="{FF2B5EF4-FFF2-40B4-BE49-F238E27FC236}">
                  <a16:creationId xmlns:a16="http://schemas.microsoft.com/office/drawing/2014/main" id="{B8EA5560-0853-4626-A64C-869EAEAD03D8}"/>
                </a:ext>
              </a:extLst>
            </p:cNvPr>
            <p:cNvPicPr>
              <a:picLocks noChangeAspect="1"/>
            </p:cNvPicPr>
            <p:nvPr/>
          </p:nvPicPr>
          <p:blipFill>
            <a:blip r:embed="rId8"/>
            <a:stretch>
              <a:fillRect/>
            </a:stretch>
          </p:blipFill>
          <p:spPr>
            <a:xfrm>
              <a:off x="10093982" y="4992129"/>
              <a:ext cx="1528650" cy="953833"/>
            </a:xfrm>
            <a:prstGeom prst="rect">
              <a:avLst/>
            </a:prstGeom>
          </p:spPr>
        </p:pic>
      </p:grpSp>
    </p:spTree>
    <p:extLst>
      <p:ext uri="{BB962C8B-B14F-4D97-AF65-F5344CB8AC3E}">
        <p14:creationId xmlns:p14="http://schemas.microsoft.com/office/powerpoint/2010/main" val="4406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500"/>
                                        <p:tgtEl>
                                          <p:spTgt spid="22">
                                            <p:txEl>
                                              <p:pRg st="3" end="3"/>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xEl>
                                              <p:pRg st="6" end="6"/>
                                            </p:txEl>
                                          </p:spTgt>
                                        </p:tgtEl>
                                        <p:attrNameLst>
                                          <p:attrName>style.visibility</p:attrName>
                                        </p:attrNameLst>
                                      </p:cBhvr>
                                      <p:to>
                                        <p:strVal val="visible"/>
                                      </p:to>
                                    </p:set>
                                    <p:animEffect transition="in" filter="fade">
                                      <p:cBhvr>
                                        <p:cTn id="40" dur="500"/>
                                        <p:tgtEl>
                                          <p:spTgt spid="22">
                                            <p:txEl>
                                              <p:pRg st="6" end="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xEl>
                                              <p:pRg st="7" end="7"/>
                                            </p:txEl>
                                          </p:spTgt>
                                        </p:tgtEl>
                                        <p:attrNameLst>
                                          <p:attrName>style.visibility</p:attrName>
                                        </p:attrNameLst>
                                      </p:cBhvr>
                                      <p:to>
                                        <p:strVal val="visible"/>
                                      </p:to>
                                    </p:set>
                                    <p:animEffect transition="in" filter="fade">
                                      <p:cBhvr>
                                        <p:cTn id="43" dur="500"/>
                                        <p:tgtEl>
                                          <p:spTgt spid="22">
                                            <p:txEl>
                                              <p:pRg st="7" end="7"/>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EDEBA8-5C4A-426B-B283-748CC898B29A}"/>
              </a:ext>
            </a:extLst>
          </p:cNvPr>
          <p:cNvSpPr>
            <a:spLocks noGrp="1"/>
          </p:cNvSpPr>
          <p:nvPr>
            <p:ph sz="half" idx="1"/>
          </p:nvPr>
        </p:nvSpPr>
        <p:spPr>
          <a:xfrm>
            <a:off x="457150" y="1448257"/>
            <a:ext cx="5372910" cy="4561603"/>
          </a:xfrm>
        </p:spPr>
        <p:txBody>
          <a:bodyPr>
            <a:normAutofit/>
          </a:bodyPr>
          <a:lstStyle/>
          <a:p>
            <a:r>
              <a:rPr lang="en-GB" dirty="0"/>
              <a:t>https://docs.pexip.com/server_design/vmware_numa_affinity.htm#setting</a:t>
            </a:r>
          </a:p>
        </p:txBody>
      </p:sp>
      <p:pic>
        <p:nvPicPr>
          <p:cNvPr id="9" name="Content Placeholder 8">
            <a:extLst>
              <a:ext uri="{FF2B5EF4-FFF2-40B4-BE49-F238E27FC236}">
                <a16:creationId xmlns:a16="http://schemas.microsoft.com/office/drawing/2014/main" id="{46A4830C-565F-4543-9CF8-1651E3498ECE}"/>
              </a:ext>
            </a:extLst>
          </p:cNvPr>
          <p:cNvPicPr>
            <a:picLocks noGrp="1" noChangeAspect="1"/>
          </p:cNvPicPr>
          <p:nvPr>
            <p:ph sz="half" idx="2"/>
          </p:nvPr>
        </p:nvPicPr>
        <p:blipFill>
          <a:blip r:embed="rId2"/>
          <a:stretch>
            <a:fillRect/>
          </a:stretch>
        </p:blipFill>
        <p:spPr>
          <a:xfrm>
            <a:off x="6217926" y="2238076"/>
            <a:ext cx="5372910" cy="2981964"/>
          </a:xfrm>
          <a:noFill/>
        </p:spPr>
      </p:pic>
      <p:sp>
        <p:nvSpPr>
          <p:cNvPr id="6" name="Title 5">
            <a:extLst>
              <a:ext uri="{FF2B5EF4-FFF2-40B4-BE49-F238E27FC236}">
                <a16:creationId xmlns:a16="http://schemas.microsoft.com/office/drawing/2014/main" id="{74110A03-F4F0-4D73-B6D1-8F61D7AD56CF}"/>
              </a:ext>
            </a:extLst>
          </p:cNvPr>
          <p:cNvSpPr>
            <a:spLocks noGrp="1"/>
          </p:cNvSpPr>
          <p:nvPr>
            <p:ph type="title"/>
          </p:nvPr>
        </p:nvSpPr>
        <p:spPr>
          <a:xfrm>
            <a:off x="457150" y="302592"/>
            <a:ext cx="11133686" cy="654153"/>
          </a:xfrm>
        </p:spPr>
        <p:txBody>
          <a:bodyPr wrap="square" anchor="t">
            <a:normAutofit/>
          </a:bodyPr>
          <a:lstStyle/>
          <a:p>
            <a:r>
              <a:rPr lang="en-GB" dirty="0"/>
              <a:t>Set-up guidance</a:t>
            </a:r>
          </a:p>
        </p:txBody>
      </p:sp>
      <p:sp>
        <p:nvSpPr>
          <p:cNvPr id="5" name="Slide Number Placeholder 4">
            <a:extLst>
              <a:ext uri="{FF2B5EF4-FFF2-40B4-BE49-F238E27FC236}">
                <a16:creationId xmlns:a16="http://schemas.microsoft.com/office/drawing/2014/main" id="{77D1941D-CE33-4117-90B4-67887A34708F}"/>
              </a:ext>
            </a:extLst>
          </p:cNvPr>
          <p:cNvSpPr>
            <a:spLocks noGrp="1"/>
          </p:cNvSpPr>
          <p:nvPr>
            <p:ph type="sldNum" sz="quarter" idx="13"/>
          </p:nvPr>
        </p:nvSpPr>
        <p:spPr>
          <a:xfrm>
            <a:off x="8364509" y="6574955"/>
            <a:ext cx="2743200" cy="115416"/>
          </a:xfrm>
        </p:spPr>
        <p:txBody>
          <a:bodyPr wrap="square" anchor="b">
            <a:normAutofit/>
          </a:bodyPr>
          <a:lstStyle/>
          <a:p>
            <a:pPr>
              <a:spcAft>
                <a:spcPts val="600"/>
              </a:spcAft>
            </a:pPr>
            <a:fld id="{AF82C51F-475B-4DE1-B4BE-74973CDCE049}" type="slidenum">
              <a:rPr lang="nb-NO" smtClean="0"/>
              <a:pPr>
                <a:spcAft>
                  <a:spcPts val="600"/>
                </a:spcAft>
              </a:pPr>
              <a:t>35</a:t>
            </a:fld>
            <a:endParaRPr lang="nb-NO"/>
          </a:p>
        </p:txBody>
      </p:sp>
      <p:sp>
        <p:nvSpPr>
          <p:cNvPr id="14" name="Text Placeholder 5">
            <a:extLst>
              <a:ext uri="{FF2B5EF4-FFF2-40B4-BE49-F238E27FC236}">
                <a16:creationId xmlns:a16="http://schemas.microsoft.com/office/drawing/2014/main" id="{482E0870-003F-2846-27D6-A427BCCB8E1F}"/>
              </a:ext>
            </a:extLst>
          </p:cNvPr>
          <p:cNvSpPr>
            <a:spLocks noGrp="1"/>
          </p:cNvSpPr>
          <p:nvPr>
            <p:ph type="body" sz="quarter" idx="18"/>
          </p:nvPr>
        </p:nvSpPr>
        <p:spPr>
          <a:xfrm>
            <a:off x="2216119" y="6574955"/>
            <a:ext cx="3606850" cy="115416"/>
          </a:xfrm>
        </p:spPr>
        <p:txBody>
          <a:bodyPr/>
          <a:lstStyle/>
          <a:p>
            <a:endParaRPr lang="en-US"/>
          </a:p>
        </p:txBody>
      </p:sp>
      <p:sp>
        <p:nvSpPr>
          <p:cNvPr id="3" name="Date Placeholder 2">
            <a:extLst>
              <a:ext uri="{FF2B5EF4-FFF2-40B4-BE49-F238E27FC236}">
                <a16:creationId xmlns:a16="http://schemas.microsoft.com/office/drawing/2014/main" id="{6CCC0CA4-419D-4882-844F-1BE4DF2B1E99}"/>
              </a:ext>
            </a:extLst>
          </p:cNvPr>
          <p:cNvSpPr>
            <a:spLocks noGrp="1"/>
          </p:cNvSpPr>
          <p:nvPr>
            <p:ph type="dt" sz="half" idx="4294967295"/>
          </p:nvPr>
        </p:nvSpPr>
        <p:spPr/>
        <p:txBody>
          <a:bodyPr/>
          <a:lstStyle/>
          <a:p>
            <a:pPr>
              <a:spcAft>
                <a:spcPts val="600"/>
              </a:spcAft>
            </a:pPr>
            <a:r>
              <a:rPr lang="en-US"/>
              <a:t>17 March, 2022</a:t>
            </a:r>
            <a:endParaRPr lang="en-GB"/>
          </a:p>
        </p:txBody>
      </p:sp>
      <p:sp>
        <p:nvSpPr>
          <p:cNvPr id="4" name="Footer Placeholder 3">
            <a:extLst>
              <a:ext uri="{FF2B5EF4-FFF2-40B4-BE49-F238E27FC236}">
                <a16:creationId xmlns:a16="http://schemas.microsoft.com/office/drawing/2014/main" id="{A0766ADB-F401-4F5F-A12E-C969BB59F17C}"/>
              </a:ext>
            </a:extLst>
          </p:cNvPr>
          <p:cNvSpPr>
            <a:spLocks noGrp="1"/>
          </p:cNvSpPr>
          <p:nvPr>
            <p:ph type="ftr" sz="quarter" idx="4294967295"/>
          </p:nvPr>
        </p:nvSpPr>
        <p:spPr/>
        <p:txBody>
          <a:bodyPr/>
          <a:lstStyle/>
          <a:p>
            <a:pPr>
              <a:spcAft>
                <a:spcPts val="600"/>
              </a:spcAft>
            </a:pPr>
            <a:r>
              <a:rPr lang="en-GB"/>
              <a:t>©2022 Pexip® AS. All Rights Reserved</a:t>
            </a:r>
            <a:endParaRPr lang="nb-NO"/>
          </a:p>
        </p:txBody>
      </p:sp>
    </p:spTree>
    <p:extLst>
      <p:ext uri="{BB962C8B-B14F-4D97-AF65-F5344CB8AC3E}">
        <p14:creationId xmlns:p14="http://schemas.microsoft.com/office/powerpoint/2010/main" val="3609778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92036"/>
        </a:solidFill>
        <a:effectLst/>
      </p:bgPr>
    </p:bg>
    <p:spTree>
      <p:nvGrpSpPr>
        <p:cNvPr id="1" name=""/>
        <p:cNvGrpSpPr/>
        <p:nvPr/>
      </p:nvGrpSpPr>
      <p:grpSpPr>
        <a:xfrm>
          <a:off x="0" y="0"/>
          <a:ext cx="0" cy="0"/>
          <a:chOff x="0" y="0"/>
          <a:chExt cx="0" cy="0"/>
        </a:xfrm>
      </p:grpSpPr>
      <p:pic>
        <p:nvPicPr>
          <p:cNvPr id="5" name="Picture Placeholder 4" descr="Graphical user interface, application&#10;&#10;Description automatically generated">
            <a:extLst>
              <a:ext uri="{FF2B5EF4-FFF2-40B4-BE49-F238E27FC236}">
                <a16:creationId xmlns:a16="http://schemas.microsoft.com/office/drawing/2014/main" id="{C3D6B130-C14F-40DE-85B5-F12CC8C2451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2637389" y="1364975"/>
            <a:ext cx="6917171" cy="4824728"/>
          </a:xfrm>
          <a:prstGeom prst="rect">
            <a:avLst/>
          </a:prstGeom>
          <a:noFill/>
        </p:spPr>
      </p:pic>
      <p:sp>
        <p:nvSpPr>
          <p:cNvPr id="23" name="Slide Number Placeholder 3">
            <a:extLst>
              <a:ext uri="{FF2B5EF4-FFF2-40B4-BE49-F238E27FC236}">
                <a16:creationId xmlns:a16="http://schemas.microsoft.com/office/drawing/2014/main" id="{B7F95E25-7816-05DC-4987-AD6BDF27CDD5}"/>
              </a:ext>
            </a:extLst>
          </p:cNvPr>
          <p:cNvSpPr>
            <a:spLocks noGrp="1"/>
          </p:cNvSpPr>
          <p:nvPr>
            <p:ph type="sldNum" sz="quarter" idx="12"/>
          </p:nvPr>
        </p:nvSpPr>
        <p:spPr>
          <a:xfrm>
            <a:off x="8364509" y="6574955"/>
            <a:ext cx="2743200" cy="115416"/>
          </a:xfrm>
        </p:spPr>
        <p:txBody>
          <a:bodyPr/>
          <a:lstStyle/>
          <a:p>
            <a:pPr>
              <a:spcAft>
                <a:spcPts val="600"/>
              </a:spcAft>
            </a:pPr>
            <a:fld id="{AF82C51F-475B-4DE1-B4BE-74973CDCE049}" type="slidenum">
              <a:rPr lang="nb-NO" smtClean="0"/>
              <a:pPr>
                <a:spcAft>
                  <a:spcPts val="600"/>
                </a:spcAft>
              </a:pPr>
              <a:t>36</a:t>
            </a:fld>
            <a:endParaRPr lang="nb-NO"/>
          </a:p>
        </p:txBody>
      </p:sp>
      <p:sp>
        <p:nvSpPr>
          <p:cNvPr id="7" name="Title 6">
            <a:extLst>
              <a:ext uri="{FF2B5EF4-FFF2-40B4-BE49-F238E27FC236}">
                <a16:creationId xmlns:a16="http://schemas.microsoft.com/office/drawing/2014/main" id="{5AA686F1-778E-4BAB-A22A-94329E611147}"/>
              </a:ext>
            </a:extLst>
          </p:cNvPr>
          <p:cNvSpPr>
            <a:spLocks noGrp="1"/>
          </p:cNvSpPr>
          <p:nvPr>
            <p:ph type="title"/>
          </p:nvPr>
        </p:nvSpPr>
        <p:spPr>
          <a:xfrm>
            <a:off x="457150" y="302592"/>
            <a:ext cx="11277650" cy="1308202"/>
          </a:xfrm>
        </p:spPr>
        <p:txBody>
          <a:bodyPr wrap="square" anchor="t">
            <a:normAutofit/>
          </a:bodyPr>
          <a:lstStyle/>
          <a:p>
            <a:r>
              <a:rPr lang="en-GB" dirty="0">
                <a:solidFill>
                  <a:schemeClr val="bg1"/>
                </a:solidFill>
              </a:rPr>
              <a:t>Deployment</a:t>
            </a:r>
          </a:p>
        </p:txBody>
      </p:sp>
    </p:spTree>
    <p:extLst>
      <p:ext uri="{BB962C8B-B14F-4D97-AF65-F5344CB8AC3E}">
        <p14:creationId xmlns:p14="http://schemas.microsoft.com/office/powerpoint/2010/main" val="2776132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05C0F-9103-40C1-AC5A-9B412967AA91}"/>
              </a:ext>
            </a:extLst>
          </p:cNvPr>
          <p:cNvSpPr>
            <a:spLocks noGrp="1"/>
          </p:cNvSpPr>
          <p:nvPr>
            <p:ph type="title"/>
          </p:nvPr>
        </p:nvSpPr>
        <p:spPr/>
        <p:txBody>
          <a:bodyPr>
            <a:normAutofit/>
          </a:bodyPr>
          <a:lstStyle/>
          <a:p>
            <a:r>
              <a:rPr lang="en-US"/>
              <a:t>Typical real-world redundant deployment</a:t>
            </a:r>
            <a:endParaRPr lang="en-GB"/>
          </a:p>
        </p:txBody>
      </p:sp>
      <p:cxnSp>
        <p:nvCxnSpPr>
          <p:cNvPr id="13" name="Straight Connector 12">
            <a:extLst>
              <a:ext uri="{FF2B5EF4-FFF2-40B4-BE49-F238E27FC236}">
                <a16:creationId xmlns:a16="http://schemas.microsoft.com/office/drawing/2014/main" id="{B835A53D-3C4F-4F1C-9443-9723A9054147}"/>
              </a:ext>
            </a:extLst>
          </p:cNvPr>
          <p:cNvCxnSpPr/>
          <p:nvPr/>
        </p:nvCxnSpPr>
        <p:spPr>
          <a:xfrm>
            <a:off x="565743" y="3920104"/>
            <a:ext cx="10676754" cy="0"/>
          </a:xfrm>
          <a:prstGeom prst="line">
            <a:avLst/>
          </a:prstGeom>
          <a:ln w="76200">
            <a:solidFill>
              <a:schemeClr val="accent3">
                <a:lumMod val="75000"/>
              </a:schemeClr>
            </a:solidFill>
            <a:headEnd type="none"/>
            <a:tailEnd type="none"/>
          </a:ln>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EF13CFAD-1A77-4195-9A7A-4D738A9CD12E}"/>
              </a:ext>
            </a:extLst>
          </p:cNvPr>
          <p:cNvCxnSpPr/>
          <p:nvPr/>
        </p:nvCxnSpPr>
        <p:spPr>
          <a:xfrm>
            <a:off x="565743" y="1169430"/>
            <a:ext cx="10676754" cy="0"/>
          </a:xfrm>
          <a:prstGeom prst="line">
            <a:avLst/>
          </a:prstGeom>
          <a:ln w="76200">
            <a:solidFill>
              <a:schemeClr val="accent3">
                <a:lumMod val="75000"/>
              </a:schemeClr>
            </a:solidFill>
            <a:headEnd type="none"/>
            <a:tailEnd type="none"/>
          </a:ln>
        </p:spPr>
        <p:style>
          <a:lnRef idx="2">
            <a:schemeClr val="accent2"/>
          </a:lnRef>
          <a:fillRef idx="0">
            <a:schemeClr val="accent2"/>
          </a:fillRef>
          <a:effectRef idx="1">
            <a:schemeClr val="accent2"/>
          </a:effectRef>
          <a:fontRef idx="minor">
            <a:schemeClr val="tx1"/>
          </a:fontRef>
        </p:style>
      </p:cxnSp>
      <p:grpSp>
        <p:nvGrpSpPr>
          <p:cNvPr id="38" name="Group 37">
            <a:extLst>
              <a:ext uri="{FF2B5EF4-FFF2-40B4-BE49-F238E27FC236}">
                <a16:creationId xmlns:a16="http://schemas.microsoft.com/office/drawing/2014/main" id="{40E04E61-3BB8-4820-9A41-36F2259D2344}"/>
              </a:ext>
            </a:extLst>
          </p:cNvPr>
          <p:cNvGrpSpPr/>
          <p:nvPr/>
        </p:nvGrpSpPr>
        <p:grpSpPr>
          <a:xfrm>
            <a:off x="5696600" y="3929148"/>
            <a:ext cx="5773156" cy="2116733"/>
            <a:chOff x="5696600" y="3929148"/>
            <a:chExt cx="5773156" cy="2116733"/>
          </a:xfrm>
        </p:grpSpPr>
        <p:sp>
          <p:nvSpPr>
            <p:cNvPr id="19" name="TekstSylinder 33">
              <a:extLst>
                <a:ext uri="{FF2B5EF4-FFF2-40B4-BE49-F238E27FC236}">
                  <a16:creationId xmlns:a16="http://schemas.microsoft.com/office/drawing/2014/main" id="{C52C47DD-8FC7-4F87-90F9-5331B57EC25C}"/>
                </a:ext>
              </a:extLst>
            </p:cNvPr>
            <p:cNvSpPr txBox="1"/>
            <p:nvPr/>
          </p:nvSpPr>
          <p:spPr>
            <a:xfrm>
              <a:off x="5696600" y="5522661"/>
              <a:ext cx="4740534" cy="523220"/>
            </a:xfrm>
            <a:prstGeom prst="rect">
              <a:avLst/>
            </a:prstGeom>
            <a:noFill/>
          </p:spPr>
          <p:txBody>
            <a:bodyPr wrap="square" rtlCol="0">
              <a:spAutoFit/>
            </a:bodyPr>
            <a:lstStyle/>
            <a:p>
              <a:r>
                <a:rPr lang="en-GB" sz="1400" b="1"/>
                <a:t>Management Node – managing the platform</a:t>
              </a:r>
              <a:br>
                <a:rPr lang="en-GB" sz="1400" b="1"/>
              </a:br>
              <a:r>
                <a:rPr lang="en-GB" sz="1400" b="1"/>
                <a:t>4</a:t>
              </a:r>
              <a:r>
                <a:rPr lang="en-GB" sz="1400"/>
                <a:t> vCPU / 4 GB RAM / 100 GB disk</a:t>
              </a:r>
              <a:endParaRPr lang="en-GB" sz="1400" b="1"/>
            </a:p>
          </p:txBody>
        </p:sp>
        <p:sp>
          <p:nvSpPr>
            <p:cNvPr id="17" name="TextBox 16">
              <a:extLst>
                <a:ext uri="{FF2B5EF4-FFF2-40B4-BE49-F238E27FC236}">
                  <a16:creationId xmlns:a16="http://schemas.microsoft.com/office/drawing/2014/main" id="{99951A85-6668-4C31-99D8-0AD06C420C4B}"/>
                </a:ext>
              </a:extLst>
            </p:cNvPr>
            <p:cNvSpPr txBox="1"/>
            <p:nvPr/>
          </p:nvSpPr>
          <p:spPr>
            <a:xfrm>
              <a:off x="8189598" y="3929148"/>
              <a:ext cx="3280158" cy="738993"/>
            </a:xfrm>
            <a:prstGeom prst="rect">
              <a:avLst/>
            </a:prstGeom>
            <a:noFill/>
          </p:spPr>
          <p:txBody>
            <a:bodyPr wrap="none" lIns="134464" tIns="107571" rIns="134464" bIns="107571" rtlCol="0">
              <a:spAutoFit/>
            </a:bodyPr>
            <a:lstStyle/>
            <a:p>
              <a:pPr>
                <a:lnSpc>
                  <a:spcPct val="90000"/>
                </a:lnSpc>
                <a:spcAft>
                  <a:spcPts val="441"/>
                </a:spcAft>
              </a:pPr>
              <a:r>
                <a:rPr lang="nb-NO" sz="1765">
                  <a:gradFill>
                    <a:gsLst>
                      <a:gs pos="2917">
                        <a:schemeClr val="tx1"/>
                      </a:gs>
                      <a:gs pos="30000">
                        <a:schemeClr val="tx1"/>
                      </a:gs>
                    </a:gsLst>
                    <a:lin ang="5400000" scaled="0"/>
                  </a:gradFill>
                </a:rPr>
                <a:t>Internal network zone</a:t>
              </a:r>
            </a:p>
          </p:txBody>
        </p:sp>
        <p:pic>
          <p:nvPicPr>
            <p:cNvPr id="35" name="Picture 34">
              <a:extLst>
                <a:ext uri="{FF2B5EF4-FFF2-40B4-BE49-F238E27FC236}">
                  <a16:creationId xmlns:a16="http://schemas.microsoft.com/office/drawing/2014/main" id="{70386568-5F37-4F18-8312-5C4FF3C66052}"/>
                </a:ext>
              </a:extLst>
            </p:cNvPr>
            <p:cNvPicPr>
              <a:picLocks noChangeAspect="1"/>
            </p:cNvPicPr>
            <p:nvPr/>
          </p:nvPicPr>
          <p:blipFill>
            <a:blip r:embed="rId3"/>
            <a:stretch>
              <a:fillRect/>
            </a:stretch>
          </p:blipFill>
          <p:spPr>
            <a:xfrm>
              <a:off x="5696600" y="4737019"/>
              <a:ext cx="2086662" cy="785642"/>
            </a:xfrm>
            <a:prstGeom prst="rect">
              <a:avLst/>
            </a:prstGeom>
          </p:spPr>
        </p:pic>
      </p:grpSp>
      <p:grpSp>
        <p:nvGrpSpPr>
          <p:cNvPr id="40" name="Group 39">
            <a:extLst>
              <a:ext uri="{FF2B5EF4-FFF2-40B4-BE49-F238E27FC236}">
                <a16:creationId xmlns:a16="http://schemas.microsoft.com/office/drawing/2014/main" id="{25A362AB-9A0B-423F-B963-03E326040147}"/>
              </a:ext>
            </a:extLst>
          </p:cNvPr>
          <p:cNvGrpSpPr/>
          <p:nvPr/>
        </p:nvGrpSpPr>
        <p:grpSpPr>
          <a:xfrm>
            <a:off x="565743" y="4149987"/>
            <a:ext cx="4756299" cy="1886347"/>
            <a:chOff x="565743" y="4149987"/>
            <a:chExt cx="4756299" cy="1886347"/>
          </a:xfrm>
        </p:grpSpPr>
        <p:sp>
          <p:nvSpPr>
            <p:cNvPr id="10" name="TekstSylinder 33">
              <a:extLst>
                <a:ext uri="{FF2B5EF4-FFF2-40B4-BE49-F238E27FC236}">
                  <a16:creationId xmlns:a16="http://schemas.microsoft.com/office/drawing/2014/main" id="{E1100588-6DE4-468E-A426-C23749168EEF}"/>
                </a:ext>
              </a:extLst>
            </p:cNvPr>
            <p:cNvSpPr txBox="1"/>
            <p:nvPr/>
          </p:nvSpPr>
          <p:spPr>
            <a:xfrm>
              <a:off x="565743" y="5513114"/>
              <a:ext cx="4756299" cy="523220"/>
            </a:xfrm>
            <a:prstGeom prst="rect">
              <a:avLst/>
            </a:prstGeom>
            <a:noFill/>
          </p:spPr>
          <p:txBody>
            <a:bodyPr wrap="square" rtlCol="0">
              <a:spAutoFit/>
            </a:bodyPr>
            <a:lstStyle/>
            <a:p>
              <a:r>
                <a:rPr lang="en-GB" sz="1400" b="1"/>
                <a:t>Transcoding Nodes – transcoding all calls</a:t>
              </a:r>
            </a:p>
            <a:p>
              <a:r>
                <a:rPr lang="en-GB" sz="1400"/>
                <a:t>10+ vCPU / 10+ GB RAM / 50 GB disk</a:t>
              </a:r>
            </a:p>
          </p:txBody>
        </p:sp>
        <p:pic>
          <p:nvPicPr>
            <p:cNvPr id="36" name="Picture 35">
              <a:extLst>
                <a:ext uri="{FF2B5EF4-FFF2-40B4-BE49-F238E27FC236}">
                  <a16:creationId xmlns:a16="http://schemas.microsoft.com/office/drawing/2014/main" id="{F11C8EBE-5F63-4CB4-BC57-4DE9F3746958}"/>
                </a:ext>
              </a:extLst>
            </p:cNvPr>
            <p:cNvPicPr>
              <a:picLocks noChangeAspect="1"/>
            </p:cNvPicPr>
            <p:nvPr/>
          </p:nvPicPr>
          <p:blipFill>
            <a:blip r:embed="rId4"/>
            <a:stretch>
              <a:fillRect/>
            </a:stretch>
          </p:blipFill>
          <p:spPr>
            <a:xfrm>
              <a:off x="653252" y="4149987"/>
              <a:ext cx="2168034" cy="1363127"/>
            </a:xfrm>
            <a:prstGeom prst="rect">
              <a:avLst/>
            </a:prstGeom>
          </p:spPr>
        </p:pic>
      </p:grpSp>
      <p:grpSp>
        <p:nvGrpSpPr>
          <p:cNvPr id="39" name="Group 38">
            <a:extLst>
              <a:ext uri="{FF2B5EF4-FFF2-40B4-BE49-F238E27FC236}">
                <a16:creationId xmlns:a16="http://schemas.microsoft.com/office/drawing/2014/main" id="{59103A18-D7B1-48FB-8FFD-BC86B058C8E0}"/>
              </a:ext>
            </a:extLst>
          </p:cNvPr>
          <p:cNvGrpSpPr/>
          <p:nvPr/>
        </p:nvGrpSpPr>
        <p:grpSpPr>
          <a:xfrm>
            <a:off x="559440" y="1256603"/>
            <a:ext cx="10683913" cy="2149326"/>
            <a:chOff x="559440" y="1256603"/>
            <a:chExt cx="10683913" cy="2149326"/>
          </a:xfrm>
        </p:grpSpPr>
        <p:grpSp>
          <p:nvGrpSpPr>
            <p:cNvPr id="27" name="Group 26">
              <a:extLst>
                <a:ext uri="{FF2B5EF4-FFF2-40B4-BE49-F238E27FC236}">
                  <a16:creationId xmlns:a16="http://schemas.microsoft.com/office/drawing/2014/main" id="{A1358226-FD18-4EBC-806C-38A86ABEEB8B}"/>
                </a:ext>
              </a:extLst>
            </p:cNvPr>
            <p:cNvGrpSpPr/>
            <p:nvPr/>
          </p:nvGrpSpPr>
          <p:grpSpPr>
            <a:xfrm>
              <a:off x="559440" y="2153090"/>
              <a:ext cx="5861675" cy="1252839"/>
              <a:chOff x="5121287" y="5047964"/>
              <a:chExt cx="5935226" cy="1064503"/>
            </a:xfrm>
          </p:grpSpPr>
          <p:pic>
            <p:nvPicPr>
              <p:cNvPr id="32" name="Picture 18">
                <a:extLst>
                  <a:ext uri="{FF2B5EF4-FFF2-40B4-BE49-F238E27FC236}">
                    <a16:creationId xmlns:a16="http://schemas.microsoft.com/office/drawing/2014/main" id="{257DA61A-EAF7-48B2-9D1B-87EFF0D5E039}"/>
                  </a:ext>
                </a:extLst>
              </p:cNvPr>
              <p:cNvPicPr>
                <a:picLocks noChangeAspect="1"/>
              </p:cNvPicPr>
              <p:nvPr/>
            </p:nvPicPr>
            <p:blipFill>
              <a:blip r:embed="rId5">
                <a:grayscl/>
              </a:blip>
              <a:stretch>
                <a:fillRect/>
              </a:stretch>
            </p:blipFill>
            <p:spPr>
              <a:xfrm>
                <a:off x="7296217" y="5047964"/>
                <a:ext cx="478882" cy="361626"/>
              </a:xfrm>
              <a:prstGeom prst="rect">
                <a:avLst/>
              </a:prstGeom>
            </p:spPr>
          </p:pic>
          <p:sp>
            <p:nvSpPr>
              <p:cNvPr id="30" name="TekstSylinder 27">
                <a:extLst>
                  <a:ext uri="{FF2B5EF4-FFF2-40B4-BE49-F238E27FC236}">
                    <a16:creationId xmlns:a16="http://schemas.microsoft.com/office/drawing/2014/main" id="{768B3FD6-091C-4102-B431-30887B40F725}"/>
                  </a:ext>
                </a:extLst>
              </p:cNvPr>
              <p:cNvSpPr txBox="1"/>
              <p:nvPr/>
            </p:nvSpPr>
            <p:spPr>
              <a:xfrm>
                <a:off x="5121287" y="5484845"/>
                <a:ext cx="5935226" cy="627622"/>
              </a:xfrm>
              <a:prstGeom prst="rect">
                <a:avLst/>
              </a:prstGeom>
              <a:noFill/>
            </p:spPr>
            <p:txBody>
              <a:bodyPr wrap="square" rtlCol="0">
                <a:spAutoFit/>
              </a:bodyPr>
              <a:lstStyle/>
              <a:p>
                <a:r>
                  <a:rPr lang="en-GB" sz="1400" b="1"/>
                  <a:t>Edge Nodes – proxying external calls</a:t>
                </a:r>
              </a:p>
              <a:p>
                <a:r>
                  <a:rPr lang="en-GB" sz="1400"/>
                  <a:t>4 vCPU / 4 GB RAM / 50 GB disk</a:t>
                </a:r>
              </a:p>
              <a:p>
                <a:r>
                  <a:rPr lang="en-GB" sz="1400"/>
                  <a:t>Single or dual NIC for internal / external communication</a:t>
                </a:r>
              </a:p>
            </p:txBody>
          </p:sp>
        </p:grpSp>
        <p:sp>
          <p:nvSpPr>
            <p:cNvPr id="26" name="TextBox 25">
              <a:extLst>
                <a:ext uri="{FF2B5EF4-FFF2-40B4-BE49-F238E27FC236}">
                  <a16:creationId xmlns:a16="http://schemas.microsoft.com/office/drawing/2014/main" id="{6368758A-64BF-4E7A-AE65-1AD7A0C4A97D}"/>
                </a:ext>
              </a:extLst>
            </p:cNvPr>
            <p:cNvSpPr txBox="1"/>
            <p:nvPr/>
          </p:nvSpPr>
          <p:spPr>
            <a:xfrm>
              <a:off x="8320622" y="1256603"/>
              <a:ext cx="2922731" cy="738993"/>
            </a:xfrm>
            <a:prstGeom prst="rect">
              <a:avLst/>
            </a:prstGeom>
            <a:noFill/>
          </p:spPr>
          <p:txBody>
            <a:bodyPr wrap="none" lIns="134464" tIns="107571" rIns="134464" bIns="107571" rtlCol="0">
              <a:spAutoFit/>
            </a:bodyPr>
            <a:lstStyle/>
            <a:p>
              <a:pPr>
                <a:lnSpc>
                  <a:spcPct val="90000"/>
                </a:lnSpc>
                <a:spcAft>
                  <a:spcPts val="441"/>
                </a:spcAft>
              </a:pPr>
              <a:r>
                <a:rPr lang="nb-NO" sz="1765">
                  <a:gradFill>
                    <a:gsLst>
                      <a:gs pos="2917">
                        <a:schemeClr val="tx1"/>
                      </a:gs>
                      <a:gs pos="30000">
                        <a:schemeClr val="tx1"/>
                      </a:gs>
                    </a:gsLst>
                    <a:lin ang="5400000" scaled="0"/>
                  </a:gradFill>
                </a:rPr>
                <a:t>DMZ network zone</a:t>
              </a:r>
            </a:p>
          </p:txBody>
        </p:sp>
        <p:pic>
          <p:nvPicPr>
            <p:cNvPr id="37" name="Picture 36">
              <a:extLst>
                <a:ext uri="{FF2B5EF4-FFF2-40B4-BE49-F238E27FC236}">
                  <a16:creationId xmlns:a16="http://schemas.microsoft.com/office/drawing/2014/main" id="{50A09DDE-43FE-4185-B53D-B8A846C5F791}"/>
                </a:ext>
              </a:extLst>
            </p:cNvPr>
            <p:cNvPicPr>
              <a:picLocks noChangeAspect="1"/>
            </p:cNvPicPr>
            <p:nvPr/>
          </p:nvPicPr>
          <p:blipFill>
            <a:blip r:embed="rId6"/>
            <a:stretch>
              <a:fillRect/>
            </a:stretch>
          </p:blipFill>
          <p:spPr>
            <a:xfrm>
              <a:off x="653252" y="1293214"/>
              <a:ext cx="2101817" cy="1311472"/>
            </a:xfrm>
            <a:prstGeom prst="rect">
              <a:avLst/>
            </a:prstGeom>
          </p:spPr>
        </p:pic>
      </p:grpSp>
      <p:sp>
        <p:nvSpPr>
          <p:cNvPr id="15" name="Date Placeholder 14">
            <a:extLst>
              <a:ext uri="{FF2B5EF4-FFF2-40B4-BE49-F238E27FC236}">
                <a16:creationId xmlns:a16="http://schemas.microsoft.com/office/drawing/2014/main" id="{EC8893DE-9991-4F1D-92FF-3456AF3A15CF}"/>
              </a:ext>
            </a:extLst>
          </p:cNvPr>
          <p:cNvSpPr>
            <a:spLocks noGrp="1"/>
          </p:cNvSpPr>
          <p:nvPr>
            <p:ph type="dt" sz="half" idx="10"/>
          </p:nvPr>
        </p:nvSpPr>
        <p:spPr/>
        <p:txBody>
          <a:bodyPr/>
          <a:lstStyle/>
          <a:p>
            <a:r>
              <a:rPr lang="en-US" noProof="0"/>
              <a:t>17 March, 2022</a:t>
            </a:r>
            <a:endParaRPr lang="en-GB" noProof="0"/>
          </a:p>
        </p:txBody>
      </p:sp>
      <p:sp>
        <p:nvSpPr>
          <p:cNvPr id="16" name="Footer Placeholder 15">
            <a:extLst>
              <a:ext uri="{FF2B5EF4-FFF2-40B4-BE49-F238E27FC236}">
                <a16:creationId xmlns:a16="http://schemas.microsoft.com/office/drawing/2014/main" id="{112042EC-8CB6-4971-8E15-FD23ACE98739}"/>
              </a:ext>
            </a:extLst>
          </p:cNvPr>
          <p:cNvSpPr>
            <a:spLocks noGrp="1"/>
          </p:cNvSpPr>
          <p:nvPr>
            <p:ph type="ftr" sz="quarter" idx="11"/>
          </p:nvPr>
        </p:nvSpPr>
        <p:spPr/>
        <p:txBody>
          <a:bodyPr/>
          <a:lstStyle/>
          <a:p>
            <a:r>
              <a:rPr lang="en-GB" noProof="0"/>
              <a:t>©2022 Pexip® AS. All Rights Reserved</a:t>
            </a:r>
            <a:endParaRPr lang="en-GB" noProof="0" dirty="0"/>
          </a:p>
        </p:txBody>
      </p:sp>
      <p:sp>
        <p:nvSpPr>
          <p:cNvPr id="18" name="Slide Number Placeholder 17">
            <a:extLst>
              <a:ext uri="{FF2B5EF4-FFF2-40B4-BE49-F238E27FC236}">
                <a16:creationId xmlns:a16="http://schemas.microsoft.com/office/drawing/2014/main" id="{581FA8A4-CB8E-4B14-A6F7-CDA028D38BD5}"/>
              </a:ext>
            </a:extLst>
          </p:cNvPr>
          <p:cNvSpPr>
            <a:spLocks noGrp="1"/>
          </p:cNvSpPr>
          <p:nvPr>
            <p:ph type="sldNum" sz="quarter" idx="12"/>
          </p:nvPr>
        </p:nvSpPr>
        <p:spPr/>
        <p:txBody>
          <a:bodyPr/>
          <a:lstStyle/>
          <a:p>
            <a:fld id="{AF82C51F-475B-4DE1-B4BE-74973CDCE049}" type="slidenum">
              <a:rPr lang="en-GB" noProof="0" smtClean="0"/>
              <a:pPr/>
              <a:t>37</a:t>
            </a:fld>
            <a:endParaRPr lang="en-GB" noProof="0"/>
          </a:p>
        </p:txBody>
      </p:sp>
    </p:spTree>
    <p:extLst>
      <p:ext uri="{BB962C8B-B14F-4D97-AF65-F5344CB8AC3E}">
        <p14:creationId xmlns:p14="http://schemas.microsoft.com/office/powerpoint/2010/main" val="196957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05C0F-9103-40C1-AC5A-9B412967AA91}"/>
              </a:ext>
            </a:extLst>
          </p:cNvPr>
          <p:cNvSpPr>
            <a:spLocks noGrp="1"/>
          </p:cNvSpPr>
          <p:nvPr>
            <p:ph type="title"/>
          </p:nvPr>
        </p:nvSpPr>
        <p:spPr/>
        <p:txBody>
          <a:bodyPr>
            <a:normAutofit/>
          </a:bodyPr>
          <a:lstStyle/>
          <a:p>
            <a:r>
              <a:rPr lang="en-US" dirty="0"/>
              <a:t>You lab deployment</a:t>
            </a:r>
            <a:endParaRPr lang="en-GB" dirty="0"/>
          </a:p>
        </p:txBody>
      </p:sp>
      <p:cxnSp>
        <p:nvCxnSpPr>
          <p:cNvPr id="13" name="Straight Connector 12">
            <a:extLst>
              <a:ext uri="{FF2B5EF4-FFF2-40B4-BE49-F238E27FC236}">
                <a16:creationId xmlns:a16="http://schemas.microsoft.com/office/drawing/2014/main" id="{B835A53D-3C4F-4F1C-9443-9723A9054147}"/>
              </a:ext>
            </a:extLst>
          </p:cNvPr>
          <p:cNvCxnSpPr/>
          <p:nvPr/>
        </p:nvCxnSpPr>
        <p:spPr>
          <a:xfrm>
            <a:off x="565743" y="3920104"/>
            <a:ext cx="10676754" cy="0"/>
          </a:xfrm>
          <a:prstGeom prst="line">
            <a:avLst/>
          </a:prstGeom>
          <a:ln w="76200">
            <a:solidFill>
              <a:schemeClr val="accent3">
                <a:lumMod val="75000"/>
              </a:schemeClr>
            </a:solidFill>
            <a:headEnd type="none"/>
            <a:tailEnd type="none"/>
          </a:ln>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EF13CFAD-1A77-4195-9A7A-4D738A9CD12E}"/>
              </a:ext>
            </a:extLst>
          </p:cNvPr>
          <p:cNvCxnSpPr/>
          <p:nvPr/>
        </p:nvCxnSpPr>
        <p:spPr>
          <a:xfrm>
            <a:off x="565743" y="1169430"/>
            <a:ext cx="10676754" cy="0"/>
          </a:xfrm>
          <a:prstGeom prst="line">
            <a:avLst/>
          </a:prstGeom>
          <a:ln w="76200">
            <a:solidFill>
              <a:schemeClr val="accent3">
                <a:lumMod val="75000"/>
              </a:schemeClr>
            </a:solidFill>
            <a:headEnd type="none"/>
            <a:tailEnd type="none"/>
          </a:ln>
        </p:spPr>
        <p:style>
          <a:lnRef idx="2">
            <a:schemeClr val="accent2"/>
          </a:lnRef>
          <a:fillRef idx="0">
            <a:schemeClr val="accent2"/>
          </a:fillRef>
          <a:effectRef idx="1">
            <a:schemeClr val="accent2"/>
          </a:effectRef>
          <a:fontRef idx="minor">
            <a:schemeClr val="tx1"/>
          </a:fontRef>
        </p:style>
      </p:cxnSp>
      <p:grpSp>
        <p:nvGrpSpPr>
          <p:cNvPr id="38" name="Group 37">
            <a:extLst>
              <a:ext uri="{FF2B5EF4-FFF2-40B4-BE49-F238E27FC236}">
                <a16:creationId xmlns:a16="http://schemas.microsoft.com/office/drawing/2014/main" id="{40E04E61-3BB8-4820-9A41-36F2259D2344}"/>
              </a:ext>
            </a:extLst>
          </p:cNvPr>
          <p:cNvGrpSpPr/>
          <p:nvPr/>
        </p:nvGrpSpPr>
        <p:grpSpPr>
          <a:xfrm>
            <a:off x="5696600" y="3929148"/>
            <a:ext cx="5773156" cy="2116733"/>
            <a:chOff x="5696600" y="3929148"/>
            <a:chExt cx="5773156" cy="2116733"/>
          </a:xfrm>
        </p:grpSpPr>
        <p:sp>
          <p:nvSpPr>
            <p:cNvPr id="19" name="TekstSylinder 33">
              <a:extLst>
                <a:ext uri="{FF2B5EF4-FFF2-40B4-BE49-F238E27FC236}">
                  <a16:creationId xmlns:a16="http://schemas.microsoft.com/office/drawing/2014/main" id="{C52C47DD-8FC7-4F87-90F9-5331B57EC25C}"/>
                </a:ext>
              </a:extLst>
            </p:cNvPr>
            <p:cNvSpPr txBox="1"/>
            <p:nvPr/>
          </p:nvSpPr>
          <p:spPr>
            <a:xfrm>
              <a:off x="5696600" y="5522661"/>
              <a:ext cx="4740534" cy="523220"/>
            </a:xfrm>
            <a:prstGeom prst="rect">
              <a:avLst/>
            </a:prstGeom>
            <a:noFill/>
          </p:spPr>
          <p:txBody>
            <a:bodyPr wrap="square" rtlCol="0">
              <a:spAutoFit/>
            </a:bodyPr>
            <a:lstStyle/>
            <a:p>
              <a:r>
                <a:rPr lang="en-GB" sz="1400" b="1"/>
                <a:t>Management Node – managing the platform</a:t>
              </a:r>
              <a:br>
                <a:rPr lang="en-GB" sz="1400" b="1"/>
              </a:br>
              <a:r>
                <a:rPr lang="en-GB" sz="1400" b="1"/>
                <a:t>4</a:t>
              </a:r>
              <a:r>
                <a:rPr lang="en-GB" sz="1400"/>
                <a:t> vCPU / 4 GB RAM / 100 GB disk</a:t>
              </a:r>
              <a:endParaRPr lang="en-GB" sz="1400" b="1"/>
            </a:p>
          </p:txBody>
        </p:sp>
        <p:sp>
          <p:nvSpPr>
            <p:cNvPr id="17" name="TextBox 16">
              <a:extLst>
                <a:ext uri="{FF2B5EF4-FFF2-40B4-BE49-F238E27FC236}">
                  <a16:creationId xmlns:a16="http://schemas.microsoft.com/office/drawing/2014/main" id="{99951A85-6668-4C31-99D8-0AD06C420C4B}"/>
                </a:ext>
              </a:extLst>
            </p:cNvPr>
            <p:cNvSpPr txBox="1"/>
            <p:nvPr/>
          </p:nvSpPr>
          <p:spPr>
            <a:xfrm>
              <a:off x="8189598" y="3929148"/>
              <a:ext cx="3280158" cy="738993"/>
            </a:xfrm>
            <a:prstGeom prst="rect">
              <a:avLst/>
            </a:prstGeom>
            <a:noFill/>
          </p:spPr>
          <p:txBody>
            <a:bodyPr wrap="none" lIns="134464" tIns="107571" rIns="134464" bIns="107571" rtlCol="0">
              <a:spAutoFit/>
            </a:bodyPr>
            <a:lstStyle/>
            <a:p>
              <a:pPr>
                <a:lnSpc>
                  <a:spcPct val="90000"/>
                </a:lnSpc>
                <a:spcAft>
                  <a:spcPts val="441"/>
                </a:spcAft>
              </a:pPr>
              <a:r>
                <a:rPr lang="nb-NO" sz="1765">
                  <a:gradFill>
                    <a:gsLst>
                      <a:gs pos="2917">
                        <a:schemeClr val="tx1"/>
                      </a:gs>
                      <a:gs pos="30000">
                        <a:schemeClr val="tx1"/>
                      </a:gs>
                    </a:gsLst>
                    <a:lin ang="5400000" scaled="0"/>
                  </a:gradFill>
                </a:rPr>
                <a:t>Internal network zone</a:t>
              </a:r>
            </a:p>
          </p:txBody>
        </p:sp>
        <p:pic>
          <p:nvPicPr>
            <p:cNvPr id="35" name="Picture 34">
              <a:extLst>
                <a:ext uri="{FF2B5EF4-FFF2-40B4-BE49-F238E27FC236}">
                  <a16:creationId xmlns:a16="http://schemas.microsoft.com/office/drawing/2014/main" id="{70386568-5F37-4F18-8312-5C4FF3C66052}"/>
                </a:ext>
              </a:extLst>
            </p:cNvPr>
            <p:cNvPicPr>
              <a:picLocks noChangeAspect="1"/>
            </p:cNvPicPr>
            <p:nvPr/>
          </p:nvPicPr>
          <p:blipFill>
            <a:blip r:embed="rId3"/>
            <a:stretch>
              <a:fillRect/>
            </a:stretch>
          </p:blipFill>
          <p:spPr>
            <a:xfrm>
              <a:off x="5696600" y="4737019"/>
              <a:ext cx="2086662" cy="785642"/>
            </a:xfrm>
            <a:prstGeom prst="rect">
              <a:avLst/>
            </a:prstGeom>
          </p:spPr>
        </p:pic>
      </p:grpSp>
      <p:grpSp>
        <p:nvGrpSpPr>
          <p:cNvPr id="40" name="Group 39">
            <a:extLst>
              <a:ext uri="{FF2B5EF4-FFF2-40B4-BE49-F238E27FC236}">
                <a16:creationId xmlns:a16="http://schemas.microsoft.com/office/drawing/2014/main" id="{25A362AB-9A0B-423F-B963-03E326040147}"/>
              </a:ext>
            </a:extLst>
          </p:cNvPr>
          <p:cNvGrpSpPr/>
          <p:nvPr/>
        </p:nvGrpSpPr>
        <p:grpSpPr>
          <a:xfrm>
            <a:off x="565743" y="4149987"/>
            <a:ext cx="4756299" cy="1886347"/>
            <a:chOff x="565743" y="4149987"/>
            <a:chExt cx="4756299" cy="1886347"/>
          </a:xfrm>
        </p:grpSpPr>
        <p:sp>
          <p:nvSpPr>
            <p:cNvPr id="10" name="TekstSylinder 33">
              <a:extLst>
                <a:ext uri="{FF2B5EF4-FFF2-40B4-BE49-F238E27FC236}">
                  <a16:creationId xmlns:a16="http://schemas.microsoft.com/office/drawing/2014/main" id="{E1100588-6DE4-468E-A426-C23749168EEF}"/>
                </a:ext>
              </a:extLst>
            </p:cNvPr>
            <p:cNvSpPr txBox="1"/>
            <p:nvPr/>
          </p:nvSpPr>
          <p:spPr>
            <a:xfrm>
              <a:off x="565743" y="5513114"/>
              <a:ext cx="4756299" cy="523220"/>
            </a:xfrm>
            <a:prstGeom prst="rect">
              <a:avLst/>
            </a:prstGeom>
            <a:noFill/>
          </p:spPr>
          <p:txBody>
            <a:bodyPr wrap="square" rtlCol="0">
              <a:spAutoFit/>
            </a:bodyPr>
            <a:lstStyle/>
            <a:p>
              <a:r>
                <a:rPr lang="en-GB" sz="1400" b="1"/>
                <a:t>2 x Transcoding Nodes – transcoding all calls</a:t>
              </a:r>
            </a:p>
            <a:p>
              <a:r>
                <a:rPr lang="en-GB" sz="1400"/>
                <a:t>4 and 8 vCPU / 4 and 8 GB RAM / 50 GB disk each</a:t>
              </a:r>
            </a:p>
          </p:txBody>
        </p:sp>
        <p:pic>
          <p:nvPicPr>
            <p:cNvPr id="36" name="Picture 35">
              <a:extLst>
                <a:ext uri="{FF2B5EF4-FFF2-40B4-BE49-F238E27FC236}">
                  <a16:creationId xmlns:a16="http://schemas.microsoft.com/office/drawing/2014/main" id="{F11C8EBE-5F63-4CB4-BC57-4DE9F3746958}"/>
                </a:ext>
              </a:extLst>
            </p:cNvPr>
            <p:cNvPicPr>
              <a:picLocks noChangeAspect="1"/>
            </p:cNvPicPr>
            <p:nvPr/>
          </p:nvPicPr>
          <p:blipFill>
            <a:blip r:embed="rId4"/>
            <a:stretch>
              <a:fillRect/>
            </a:stretch>
          </p:blipFill>
          <p:spPr>
            <a:xfrm>
              <a:off x="653252" y="4149987"/>
              <a:ext cx="2168034" cy="1363127"/>
            </a:xfrm>
            <a:prstGeom prst="rect">
              <a:avLst/>
            </a:prstGeom>
          </p:spPr>
        </p:pic>
      </p:grpSp>
      <p:grpSp>
        <p:nvGrpSpPr>
          <p:cNvPr id="3" name="Group 2">
            <a:extLst>
              <a:ext uri="{FF2B5EF4-FFF2-40B4-BE49-F238E27FC236}">
                <a16:creationId xmlns:a16="http://schemas.microsoft.com/office/drawing/2014/main" id="{8CE50CCC-FA83-4D23-A56F-26F62FDD3D78}"/>
              </a:ext>
            </a:extLst>
          </p:cNvPr>
          <p:cNvGrpSpPr/>
          <p:nvPr/>
        </p:nvGrpSpPr>
        <p:grpSpPr>
          <a:xfrm>
            <a:off x="559440" y="1256603"/>
            <a:ext cx="10683913" cy="2149326"/>
            <a:chOff x="559440" y="1256603"/>
            <a:chExt cx="10683913" cy="2149326"/>
          </a:xfrm>
        </p:grpSpPr>
        <p:grpSp>
          <p:nvGrpSpPr>
            <p:cNvPr id="27" name="Group 26">
              <a:extLst>
                <a:ext uri="{FF2B5EF4-FFF2-40B4-BE49-F238E27FC236}">
                  <a16:creationId xmlns:a16="http://schemas.microsoft.com/office/drawing/2014/main" id="{A1358226-FD18-4EBC-806C-38A86ABEEB8B}"/>
                </a:ext>
              </a:extLst>
            </p:cNvPr>
            <p:cNvGrpSpPr/>
            <p:nvPr/>
          </p:nvGrpSpPr>
          <p:grpSpPr>
            <a:xfrm>
              <a:off x="559440" y="2153089"/>
              <a:ext cx="6888984" cy="1252840"/>
              <a:chOff x="5121287" y="5047964"/>
              <a:chExt cx="6975425" cy="1064504"/>
            </a:xfrm>
          </p:grpSpPr>
          <p:pic>
            <p:nvPicPr>
              <p:cNvPr id="32" name="Picture 18">
                <a:extLst>
                  <a:ext uri="{FF2B5EF4-FFF2-40B4-BE49-F238E27FC236}">
                    <a16:creationId xmlns:a16="http://schemas.microsoft.com/office/drawing/2014/main" id="{257DA61A-EAF7-48B2-9D1B-87EFF0D5E039}"/>
                  </a:ext>
                </a:extLst>
              </p:cNvPr>
              <p:cNvPicPr>
                <a:picLocks noChangeAspect="1"/>
              </p:cNvPicPr>
              <p:nvPr/>
            </p:nvPicPr>
            <p:blipFill>
              <a:blip r:embed="rId5">
                <a:grayscl/>
              </a:blip>
              <a:stretch>
                <a:fillRect/>
              </a:stretch>
            </p:blipFill>
            <p:spPr>
              <a:xfrm>
                <a:off x="7296217" y="5047964"/>
                <a:ext cx="478882" cy="361626"/>
              </a:xfrm>
              <a:prstGeom prst="rect">
                <a:avLst/>
              </a:prstGeom>
            </p:spPr>
          </p:pic>
          <p:sp>
            <p:nvSpPr>
              <p:cNvPr id="30" name="TekstSylinder 27">
                <a:extLst>
                  <a:ext uri="{FF2B5EF4-FFF2-40B4-BE49-F238E27FC236}">
                    <a16:creationId xmlns:a16="http://schemas.microsoft.com/office/drawing/2014/main" id="{768B3FD6-091C-4102-B431-30887B40F725}"/>
                  </a:ext>
                </a:extLst>
              </p:cNvPr>
              <p:cNvSpPr txBox="1"/>
              <p:nvPr/>
            </p:nvSpPr>
            <p:spPr>
              <a:xfrm>
                <a:off x="5121287" y="5484845"/>
                <a:ext cx="6975425" cy="627623"/>
              </a:xfrm>
              <a:prstGeom prst="rect">
                <a:avLst/>
              </a:prstGeom>
              <a:noFill/>
            </p:spPr>
            <p:txBody>
              <a:bodyPr wrap="square" rtlCol="0">
                <a:spAutoFit/>
              </a:bodyPr>
              <a:lstStyle/>
              <a:p>
                <a:r>
                  <a:rPr lang="en-GB" sz="1400" b="1"/>
                  <a:t>1 x Edge Node – proxying external calls (initially installed in the Transcoding Role)</a:t>
                </a:r>
              </a:p>
              <a:p>
                <a:r>
                  <a:rPr lang="en-GB" sz="1400"/>
                  <a:t>4 vCPU / 4 GB RAM / 50 GB disk</a:t>
                </a:r>
              </a:p>
              <a:p>
                <a:r>
                  <a:rPr lang="en-GB" sz="1400"/>
                  <a:t>Single NIC with Public IP</a:t>
                </a:r>
              </a:p>
            </p:txBody>
          </p:sp>
        </p:grpSp>
        <p:sp>
          <p:nvSpPr>
            <p:cNvPr id="26" name="TextBox 25">
              <a:extLst>
                <a:ext uri="{FF2B5EF4-FFF2-40B4-BE49-F238E27FC236}">
                  <a16:creationId xmlns:a16="http://schemas.microsoft.com/office/drawing/2014/main" id="{6368758A-64BF-4E7A-AE65-1AD7A0C4A97D}"/>
                </a:ext>
              </a:extLst>
            </p:cNvPr>
            <p:cNvSpPr txBox="1"/>
            <p:nvPr/>
          </p:nvSpPr>
          <p:spPr>
            <a:xfrm>
              <a:off x="8320622" y="1256603"/>
              <a:ext cx="2922731" cy="738993"/>
            </a:xfrm>
            <a:prstGeom prst="rect">
              <a:avLst/>
            </a:prstGeom>
            <a:noFill/>
          </p:spPr>
          <p:txBody>
            <a:bodyPr wrap="none" lIns="134464" tIns="107571" rIns="134464" bIns="107571" rtlCol="0">
              <a:spAutoFit/>
            </a:bodyPr>
            <a:lstStyle/>
            <a:p>
              <a:pPr>
                <a:lnSpc>
                  <a:spcPct val="90000"/>
                </a:lnSpc>
                <a:spcAft>
                  <a:spcPts val="441"/>
                </a:spcAft>
              </a:pPr>
              <a:r>
                <a:rPr lang="nb-NO" sz="1765">
                  <a:gradFill>
                    <a:gsLst>
                      <a:gs pos="2917">
                        <a:schemeClr val="tx1"/>
                      </a:gs>
                      <a:gs pos="30000">
                        <a:schemeClr val="tx1"/>
                      </a:gs>
                    </a:gsLst>
                    <a:lin ang="5400000" scaled="0"/>
                  </a:gradFill>
                </a:rPr>
                <a:t>DMZ network zone</a:t>
              </a:r>
            </a:p>
          </p:txBody>
        </p:sp>
        <p:pic>
          <p:nvPicPr>
            <p:cNvPr id="2" name="Picture 1">
              <a:extLst>
                <a:ext uri="{FF2B5EF4-FFF2-40B4-BE49-F238E27FC236}">
                  <a16:creationId xmlns:a16="http://schemas.microsoft.com/office/drawing/2014/main" id="{820CF8AE-20F6-4E72-8655-8A263EE84C68}"/>
                </a:ext>
              </a:extLst>
            </p:cNvPr>
            <p:cNvPicPr>
              <a:picLocks noChangeAspect="1"/>
            </p:cNvPicPr>
            <p:nvPr/>
          </p:nvPicPr>
          <p:blipFill>
            <a:blip r:embed="rId6"/>
            <a:stretch>
              <a:fillRect/>
            </a:stretch>
          </p:blipFill>
          <p:spPr>
            <a:xfrm>
              <a:off x="653252" y="1774640"/>
              <a:ext cx="2102059" cy="831435"/>
            </a:xfrm>
            <a:prstGeom prst="rect">
              <a:avLst/>
            </a:prstGeom>
          </p:spPr>
        </p:pic>
      </p:grpSp>
      <p:sp>
        <p:nvSpPr>
          <p:cNvPr id="18" name="Date Placeholder 17">
            <a:extLst>
              <a:ext uri="{FF2B5EF4-FFF2-40B4-BE49-F238E27FC236}">
                <a16:creationId xmlns:a16="http://schemas.microsoft.com/office/drawing/2014/main" id="{D7721342-D76F-41EA-A43D-D8F2A24BD259}"/>
              </a:ext>
            </a:extLst>
          </p:cNvPr>
          <p:cNvSpPr>
            <a:spLocks noGrp="1"/>
          </p:cNvSpPr>
          <p:nvPr>
            <p:ph type="dt" sz="half" idx="10"/>
          </p:nvPr>
        </p:nvSpPr>
        <p:spPr/>
        <p:txBody>
          <a:bodyPr/>
          <a:lstStyle/>
          <a:p>
            <a:r>
              <a:rPr lang="en-US" noProof="0"/>
              <a:t>17 March, 2022</a:t>
            </a:r>
            <a:endParaRPr lang="en-GB" noProof="0"/>
          </a:p>
        </p:txBody>
      </p:sp>
      <p:sp>
        <p:nvSpPr>
          <p:cNvPr id="20" name="Footer Placeholder 19">
            <a:extLst>
              <a:ext uri="{FF2B5EF4-FFF2-40B4-BE49-F238E27FC236}">
                <a16:creationId xmlns:a16="http://schemas.microsoft.com/office/drawing/2014/main" id="{7FE9E213-4916-4652-943D-07FCC2E9948C}"/>
              </a:ext>
            </a:extLst>
          </p:cNvPr>
          <p:cNvSpPr>
            <a:spLocks noGrp="1"/>
          </p:cNvSpPr>
          <p:nvPr>
            <p:ph type="ftr" sz="quarter" idx="11"/>
          </p:nvPr>
        </p:nvSpPr>
        <p:spPr/>
        <p:txBody>
          <a:bodyPr/>
          <a:lstStyle/>
          <a:p>
            <a:r>
              <a:rPr lang="en-GB" noProof="0"/>
              <a:t>©2022 Pexip® AS. All Rights Reserved</a:t>
            </a:r>
            <a:endParaRPr lang="en-GB" noProof="0" dirty="0"/>
          </a:p>
        </p:txBody>
      </p:sp>
      <p:sp>
        <p:nvSpPr>
          <p:cNvPr id="21" name="Slide Number Placeholder 20">
            <a:extLst>
              <a:ext uri="{FF2B5EF4-FFF2-40B4-BE49-F238E27FC236}">
                <a16:creationId xmlns:a16="http://schemas.microsoft.com/office/drawing/2014/main" id="{0A655A18-B5A4-4A34-A26F-52ABD9BFDBA2}"/>
              </a:ext>
            </a:extLst>
          </p:cNvPr>
          <p:cNvSpPr>
            <a:spLocks noGrp="1"/>
          </p:cNvSpPr>
          <p:nvPr>
            <p:ph type="sldNum" sz="quarter" idx="12"/>
          </p:nvPr>
        </p:nvSpPr>
        <p:spPr/>
        <p:txBody>
          <a:bodyPr/>
          <a:lstStyle/>
          <a:p>
            <a:fld id="{AF82C51F-475B-4DE1-B4BE-74973CDCE049}" type="slidenum">
              <a:rPr lang="en-GB" noProof="0" smtClean="0"/>
              <a:pPr/>
              <a:t>38</a:t>
            </a:fld>
            <a:endParaRPr lang="en-GB" noProof="0"/>
          </a:p>
        </p:txBody>
      </p:sp>
    </p:spTree>
    <p:extLst>
      <p:ext uri="{BB962C8B-B14F-4D97-AF65-F5344CB8AC3E}">
        <p14:creationId xmlns:p14="http://schemas.microsoft.com/office/powerpoint/2010/main" val="337911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F47404-E783-496D-A6AD-775E9EA3C2C7}"/>
              </a:ext>
            </a:extLst>
          </p:cNvPr>
          <p:cNvSpPr>
            <a:spLocks noGrp="1"/>
          </p:cNvSpPr>
          <p:nvPr>
            <p:ph type="title"/>
          </p:nvPr>
        </p:nvSpPr>
        <p:spPr/>
        <p:txBody>
          <a:bodyPr>
            <a:normAutofit/>
          </a:bodyPr>
          <a:lstStyle/>
          <a:p>
            <a:r>
              <a:rPr lang="en-US" dirty="0"/>
              <a:t>Manually deploying </a:t>
            </a:r>
            <a:r>
              <a:rPr lang="en-US" dirty="0" err="1"/>
              <a:t>Pexip</a:t>
            </a:r>
            <a:r>
              <a:rPr lang="en-US" dirty="0"/>
              <a:t>: all hypervisors</a:t>
            </a:r>
            <a:endParaRPr lang="en-GB" dirty="0"/>
          </a:p>
        </p:txBody>
      </p:sp>
      <p:sp>
        <p:nvSpPr>
          <p:cNvPr id="8" name="Rectangle 7">
            <a:extLst>
              <a:ext uri="{FF2B5EF4-FFF2-40B4-BE49-F238E27FC236}">
                <a16:creationId xmlns:a16="http://schemas.microsoft.com/office/drawing/2014/main" id="{6DDAC935-36F4-43AF-8DC2-63587B058BF6}"/>
              </a:ext>
            </a:extLst>
          </p:cNvPr>
          <p:cNvSpPr/>
          <p:nvPr/>
        </p:nvSpPr>
        <p:spPr>
          <a:xfrm>
            <a:off x="741116" y="1291644"/>
            <a:ext cx="4262233" cy="385664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8BD47B0B-833E-4E13-87FE-B089D605CE88}"/>
              </a:ext>
            </a:extLst>
          </p:cNvPr>
          <p:cNvSpPr/>
          <p:nvPr/>
        </p:nvSpPr>
        <p:spPr>
          <a:xfrm>
            <a:off x="741104" y="4204858"/>
            <a:ext cx="4262232" cy="4146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a:t>HyperV or VMware</a:t>
            </a:r>
          </a:p>
        </p:txBody>
      </p:sp>
      <p:sp>
        <p:nvSpPr>
          <p:cNvPr id="10" name="Rectangle 9">
            <a:extLst>
              <a:ext uri="{FF2B5EF4-FFF2-40B4-BE49-F238E27FC236}">
                <a16:creationId xmlns:a16="http://schemas.microsoft.com/office/drawing/2014/main" id="{1FD47C67-1BB2-48C1-BA75-7C5068472EF9}"/>
              </a:ext>
            </a:extLst>
          </p:cNvPr>
          <p:cNvSpPr/>
          <p:nvPr/>
        </p:nvSpPr>
        <p:spPr>
          <a:xfrm>
            <a:off x="741104" y="4681752"/>
            <a:ext cx="4262232" cy="466531"/>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000" dirty="0"/>
              <a:t>Dell/IBM/HP/Cisco </a:t>
            </a:r>
            <a:r>
              <a:rPr lang="en-US" sz="2000" dirty="0" err="1"/>
              <a:t>etc</a:t>
            </a:r>
            <a:r>
              <a:rPr lang="en-US" sz="2000" dirty="0"/>
              <a:t> </a:t>
            </a:r>
            <a:r>
              <a:rPr lang="nb-NO" sz="2000" dirty="0"/>
              <a:t>2x10</a:t>
            </a:r>
            <a:r>
              <a:rPr lang="en-US" sz="2000" dirty="0"/>
              <a:t>-core</a:t>
            </a:r>
          </a:p>
        </p:txBody>
      </p:sp>
      <p:sp>
        <p:nvSpPr>
          <p:cNvPr id="11" name="Rectangle 10">
            <a:extLst>
              <a:ext uri="{FF2B5EF4-FFF2-40B4-BE49-F238E27FC236}">
                <a16:creationId xmlns:a16="http://schemas.microsoft.com/office/drawing/2014/main" id="{2B0BA403-6370-4EA3-84EF-E9F27810E95A}"/>
              </a:ext>
            </a:extLst>
          </p:cNvPr>
          <p:cNvSpPr/>
          <p:nvPr/>
        </p:nvSpPr>
        <p:spPr>
          <a:xfrm>
            <a:off x="741105" y="1291639"/>
            <a:ext cx="4262232" cy="46653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a:t>Pexip </a:t>
            </a:r>
            <a:r>
              <a:rPr lang="en-US" sz="2000" err="1"/>
              <a:t>Mgmt</a:t>
            </a:r>
            <a:r>
              <a:rPr lang="en-US" sz="2000"/>
              <a:t> Node (4 vCPU)</a:t>
            </a:r>
          </a:p>
        </p:txBody>
      </p:sp>
      <p:sp>
        <p:nvSpPr>
          <p:cNvPr id="12" name="Rectangle 11">
            <a:extLst>
              <a:ext uri="{FF2B5EF4-FFF2-40B4-BE49-F238E27FC236}">
                <a16:creationId xmlns:a16="http://schemas.microsoft.com/office/drawing/2014/main" id="{FF98FAB3-1B47-406B-BBE4-188DE9EC0786}"/>
              </a:ext>
            </a:extLst>
          </p:cNvPr>
          <p:cNvSpPr/>
          <p:nvPr/>
        </p:nvSpPr>
        <p:spPr>
          <a:xfrm>
            <a:off x="741105" y="1776301"/>
            <a:ext cx="4262232" cy="9741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a:t>Pexip Conf Node (</a:t>
            </a:r>
            <a:r>
              <a:rPr lang="nb-NO" sz="2000"/>
              <a:t>6</a:t>
            </a:r>
            <a:r>
              <a:rPr lang="en-US" sz="2000"/>
              <a:t> vCPU)</a:t>
            </a:r>
            <a:br>
              <a:rPr lang="en-US" sz="2000"/>
            </a:br>
            <a:r>
              <a:rPr lang="en-US" sz="2000"/>
              <a:t>Capacity ~</a:t>
            </a:r>
            <a:r>
              <a:rPr lang="nb-NO" sz="2000"/>
              <a:t>16</a:t>
            </a:r>
            <a:r>
              <a:rPr lang="en-US" sz="2000"/>
              <a:t> HD</a:t>
            </a:r>
            <a:endParaRPr lang="nb-NO" sz="1400"/>
          </a:p>
        </p:txBody>
      </p:sp>
      <p:sp>
        <p:nvSpPr>
          <p:cNvPr id="13" name="Rectangle 12">
            <a:extLst>
              <a:ext uri="{FF2B5EF4-FFF2-40B4-BE49-F238E27FC236}">
                <a16:creationId xmlns:a16="http://schemas.microsoft.com/office/drawing/2014/main" id="{60E28F81-D00F-449C-9611-9F548DB3EDF5}"/>
              </a:ext>
            </a:extLst>
          </p:cNvPr>
          <p:cNvSpPr/>
          <p:nvPr/>
        </p:nvSpPr>
        <p:spPr>
          <a:xfrm>
            <a:off x="7176397" y="1291644"/>
            <a:ext cx="4262233" cy="385664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5910213C-E745-4BBA-A6ED-F32EEDAAD85A}"/>
              </a:ext>
            </a:extLst>
          </p:cNvPr>
          <p:cNvSpPr/>
          <p:nvPr/>
        </p:nvSpPr>
        <p:spPr>
          <a:xfrm>
            <a:off x="7176379" y="4204858"/>
            <a:ext cx="4262232" cy="4146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a:t>HyperV or VMware</a:t>
            </a:r>
          </a:p>
        </p:txBody>
      </p:sp>
      <p:sp>
        <p:nvSpPr>
          <p:cNvPr id="15" name="Rectangle 14">
            <a:extLst>
              <a:ext uri="{FF2B5EF4-FFF2-40B4-BE49-F238E27FC236}">
                <a16:creationId xmlns:a16="http://schemas.microsoft.com/office/drawing/2014/main" id="{1DEAE4D6-F87A-4166-AF51-9BE5F92C4831}"/>
              </a:ext>
            </a:extLst>
          </p:cNvPr>
          <p:cNvSpPr/>
          <p:nvPr/>
        </p:nvSpPr>
        <p:spPr>
          <a:xfrm>
            <a:off x="7176379" y="4681752"/>
            <a:ext cx="4262232" cy="466531"/>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000" dirty="0"/>
              <a:t>Dell/IBM/HP/Cisco </a:t>
            </a:r>
            <a:r>
              <a:rPr lang="en-US" sz="2000" dirty="0" err="1"/>
              <a:t>etc</a:t>
            </a:r>
            <a:r>
              <a:rPr lang="en-US" sz="2000" dirty="0"/>
              <a:t> 2x1</a:t>
            </a:r>
            <a:r>
              <a:rPr lang="nb-NO" sz="2000" dirty="0"/>
              <a:t>0</a:t>
            </a:r>
            <a:r>
              <a:rPr lang="en-US" sz="2000" dirty="0"/>
              <a:t>-core</a:t>
            </a:r>
          </a:p>
        </p:txBody>
      </p:sp>
      <p:sp>
        <p:nvSpPr>
          <p:cNvPr id="16" name="Rectangle 15">
            <a:extLst>
              <a:ext uri="{FF2B5EF4-FFF2-40B4-BE49-F238E27FC236}">
                <a16:creationId xmlns:a16="http://schemas.microsoft.com/office/drawing/2014/main" id="{64676C6E-4CED-4743-B256-D6D7E9A597C2}"/>
              </a:ext>
            </a:extLst>
          </p:cNvPr>
          <p:cNvSpPr/>
          <p:nvPr/>
        </p:nvSpPr>
        <p:spPr>
          <a:xfrm>
            <a:off x="7176380" y="1291641"/>
            <a:ext cx="4262232" cy="156136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a:t>Pexip Conf Node (1</a:t>
            </a:r>
            <a:r>
              <a:rPr lang="nb-NO" sz="2000"/>
              <a:t>0</a:t>
            </a:r>
            <a:r>
              <a:rPr lang="en-US" sz="2000"/>
              <a:t> vCPU)</a:t>
            </a:r>
          </a:p>
          <a:p>
            <a:pPr algn="ctr"/>
            <a:r>
              <a:rPr lang="en-US" sz="2000"/>
              <a:t>Capacity ~</a:t>
            </a:r>
            <a:r>
              <a:rPr lang="nb-NO" sz="2000"/>
              <a:t>20 </a:t>
            </a:r>
            <a:r>
              <a:rPr lang="en-US" sz="2000"/>
              <a:t>HD</a:t>
            </a:r>
            <a:endParaRPr lang="nb-NO" sz="2000"/>
          </a:p>
        </p:txBody>
      </p:sp>
      <p:sp>
        <p:nvSpPr>
          <p:cNvPr id="17" name="Freeform 22">
            <a:extLst>
              <a:ext uri="{FF2B5EF4-FFF2-40B4-BE49-F238E27FC236}">
                <a16:creationId xmlns:a16="http://schemas.microsoft.com/office/drawing/2014/main" id="{E81809ED-E4E9-4C41-B0D4-97C08AA8184D}"/>
              </a:ext>
            </a:extLst>
          </p:cNvPr>
          <p:cNvSpPr/>
          <p:nvPr/>
        </p:nvSpPr>
        <p:spPr>
          <a:xfrm flipV="1">
            <a:off x="2890573" y="4566480"/>
            <a:ext cx="2544136" cy="1042173"/>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550767"/>
              <a:gd name="connsiteY0" fmla="*/ 1 h 2044389"/>
              <a:gd name="connsiteX1" fmla="*/ 431940 w 550767"/>
              <a:gd name="connsiteY1" fmla="*/ 548039 h 2044389"/>
              <a:gd name="connsiteX2" fmla="*/ 454755 w 550767"/>
              <a:gd name="connsiteY2" fmla="*/ 2044389 h 2044389"/>
              <a:gd name="connsiteX0" fmla="*/ 0 w 550767"/>
              <a:gd name="connsiteY0" fmla="*/ 1 h 1884929"/>
              <a:gd name="connsiteX1" fmla="*/ 431940 w 550767"/>
              <a:gd name="connsiteY1" fmla="*/ 548039 h 1884929"/>
              <a:gd name="connsiteX2" fmla="*/ 454755 w 550767"/>
              <a:gd name="connsiteY2" fmla="*/ 1884929 h 1884929"/>
              <a:gd name="connsiteX0" fmla="*/ 0 w 550053"/>
              <a:gd name="connsiteY0" fmla="*/ 1 h 1884929"/>
              <a:gd name="connsiteX1" fmla="*/ 430118 w 550053"/>
              <a:gd name="connsiteY1" fmla="*/ 479472 h 1884929"/>
              <a:gd name="connsiteX2" fmla="*/ 454755 w 550053"/>
              <a:gd name="connsiteY2" fmla="*/ 1884929 h 1884929"/>
            </a:gdLst>
            <a:ahLst/>
            <a:cxnLst>
              <a:cxn ang="0">
                <a:pos x="connsiteX0" y="connsiteY0"/>
              </a:cxn>
              <a:cxn ang="0">
                <a:pos x="connsiteX1" y="connsiteY1"/>
              </a:cxn>
              <a:cxn ang="0">
                <a:pos x="connsiteX2" y="connsiteY2"/>
              </a:cxn>
            </a:cxnLst>
            <a:rect l="l" t="t" r="r" b="b"/>
            <a:pathLst>
              <a:path w="550053" h="1884929">
                <a:moveTo>
                  <a:pt x="0" y="1"/>
                </a:moveTo>
                <a:cubicBezTo>
                  <a:pt x="187841" y="106746"/>
                  <a:pt x="145018" y="-37316"/>
                  <a:pt x="430118" y="479472"/>
                </a:cubicBezTo>
                <a:cubicBezTo>
                  <a:pt x="551758" y="795139"/>
                  <a:pt x="613610" y="1522386"/>
                  <a:pt x="454755" y="1884929"/>
                </a:cubicBezTo>
              </a:path>
            </a:pathLst>
          </a:custGeom>
          <a:ln w="38100">
            <a:solidFill>
              <a:schemeClr val="accent3">
                <a:lumMod val="75000"/>
              </a:schemeClr>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2000"/>
          </a:p>
        </p:txBody>
      </p:sp>
      <p:sp>
        <p:nvSpPr>
          <p:cNvPr id="18" name="Freeform 53">
            <a:extLst>
              <a:ext uri="{FF2B5EF4-FFF2-40B4-BE49-F238E27FC236}">
                <a16:creationId xmlns:a16="http://schemas.microsoft.com/office/drawing/2014/main" id="{974A13A6-1EA7-47A1-99B9-F91040AE7D44}"/>
              </a:ext>
            </a:extLst>
          </p:cNvPr>
          <p:cNvSpPr/>
          <p:nvPr/>
        </p:nvSpPr>
        <p:spPr>
          <a:xfrm flipV="1">
            <a:off x="439584" y="1581657"/>
            <a:ext cx="1555877" cy="4089672"/>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1064151"/>
              <a:gd name="connsiteY0" fmla="*/ 7108154 h 7109253"/>
              <a:gd name="connsiteX1" fmla="*/ 946274 w 1064151"/>
              <a:gd name="connsiteY1" fmla="*/ 24879 h 7109253"/>
              <a:gd name="connsiteX2" fmla="*/ 969089 w 1064151"/>
              <a:gd name="connsiteY2" fmla="*/ 1521229 h 7109253"/>
              <a:gd name="connsiteX0" fmla="*/ 30423 w 1094574"/>
              <a:gd name="connsiteY0" fmla="*/ 7116000 h 7116001"/>
              <a:gd name="connsiteX1" fmla="*/ 976697 w 1094574"/>
              <a:gd name="connsiteY1" fmla="*/ 32725 h 7116001"/>
              <a:gd name="connsiteX2" fmla="*/ 999512 w 1094574"/>
              <a:gd name="connsiteY2" fmla="*/ 1529075 h 7116001"/>
              <a:gd name="connsiteX0" fmla="*/ 30423 w 991853"/>
              <a:gd name="connsiteY0" fmla="*/ 7720067 h 7720068"/>
              <a:gd name="connsiteX1" fmla="*/ 976697 w 991853"/>
              <a:gd name="connsiteY1" fmla="*/ 636792 h 7720068"/>
              <a:gd name="connsiteX2" fmla="*/ 324827 w 991853"/>
              <a:gd name="connsiteY2" fmla="*/ 60158 h 7720068"/>
              <a:gd name="connsiteX0" fmla="*/ 30423 w 986803"/>
              <a:gd name="connsiteY0" fmla="*/ 7667546 h 7667547"/>
              <a:gd name="connsiteX1" fmla="*/ 976697 w 986803"/>
              <a:gd name="connsiteY1" fmla="*/ 584271 h 7667547"/>
              <a:gd name="connsiteX2" fmla="*/ 324827 w 986803"/>
              <a:gd name="connsiteY2" fmla="*/ 7637 h 7667547"/>
              <a:gd name="connsiteX0" fmla="*/ 166601 w 461005"/>
              <a:gd name="connsiteY0" fmla="*/ 7669749 h 7669750"/>
              <a:gd name="connsiteX1" fmla="*/ 199176 w 461005"/>
              <a:gd name="connsiteY1" fmla="*/ 313115 h 7669750"/>
              <a:gd name="connsiteX2" fmla="*/ 461005 w 461005"/>
              <a:gd name="connsiteY2" fmla="*/ 9840 h 7669750"/>
              <a:gd name="connsiteX0" fmla="*/ 166601 w 461005"/>
              <a:gd name="connsiteY0" fmla="*/ 7713289 h 7713290"/>
              <a:gd name="connsiteX1" fmla="*/ 199176 w 461005"/>
              <a:gd name="connsiteY1" fmla="*/ 356655 h 7713290"/>
              <a:gd name="connsiteX2" fmla="*/ 461005 w 461005"/>
              <a:gd name="connsiteY2" fmla="*/ 53380 h 7713290"/>
              <a:gd name="connsiteX0" fmla="*/ 89773 w 384177"/>
              <a:gd name="connsiteY0" fmla="*/ 7713289 h 7713290"/>
              <a:gd name="connsiteX1" fmla="*/ 122348 w 384177"/>
              <a:gd name="connsiteY1" fmla="*/ 356655 h 7713290"/>
              <a:gd name="connsiteX2" fmla="*/ 384177 w 384177"/>
              <a:gd name="connsiteY2" fmla="*/ 53380 h 7713290"/>
              <a:gd name="connsiteX0" fmla="*/ 105836 w 400240"/>
              <a:gd name="connsiteY0" fmla="*/ 7674700 h 7674701"/>
              <a:gd name="connsiteX1" fmla="*/ 83953 w 400240"/>
              <a:gd name="connsiteY1" fmla="*/ 819226 h 7674701"/>
              <a:gd name="connsiteX2" fmla="*/ 400240 w 400240"/>
              <a:gd name="connsiteY2" fmla="*/ 14791 h 7674701"/>
              <a:gd name="connsiteX0" fmla="*/ 99275 w 393679"/>
              <a:gd name="connsiteY0" fmla="*/ 7674700 h 7674701"/>
              <a:gd name="connsiteX1" fmla="*/ 77392 w 393679"/>
              <a:gd name="connsiteY1" fmla="*/ 819226 h 7674701"/>
              <a:gd name="connsiteX2" fmla="*/ 393679 w 393679"/>
              <a:gd name="connsiteY2" fmla="*/ 14791 h 7674701"/>
              <a:gd name="connsiteX0" fmla="*/ 54479 w 348883"/>
              <a:gd name="connsiteY0" fmla="*/ 7674700 h 7674701"/>
              <a:gd name="connsiteX1" fmla="*/ 32596 w 348883"/>
              <a:gd name="connsiteY1" fmla="*/ 819226 h 7674701"/>
              <a:gd name="connsiteX2" fmla="*/ 348883 w 348883"/>
              <a:gd name="connsiteY2" fmla="*/ 14791 h 7674701"/>
              <a:gd name="connsiteX0" fmla="*/ 54479 w 348883"/>
              <a:gd name="connsiteY0" fmla="*/ 7941590 h 7941591"/>
              <a:gd name="connsiteX1" fmla="*/ 32596 w 348883"/>
              <a:gd name="connsiteY1" fmla="*/ 1086116 h 7941591"/>
              <a:gd name="connsiteX2" fmla="*/ 348883 w 348883"/>
              <a:gd name="connsiteY2" fmla="*/ 281681 h 7941591"/>
              <a:gd name="connsiteX0" fmla="*/ 70213 w 364617"/>
              <a:gd name="connsiteY0" fmla="*/ 7679907 h 7679908"/>
              <a:gd name="connsiteX1" fmla="*/ 15050 w 364617"/>
              <a:gd name="connsiteY1" fmla="*/ 1940654 h 7679908"/>
              <a:gd name="connsiteX2" fmla="*/ 364617 w 364617"/>
              <a:gd name="connsiteY2" fmla="*/ 19998 h 7679908"/>
              <a:gd name="connsiteX0" fmla="*/ 79365 w 373769"/>
              <a:gd name="connsiteY0" fmla="*/ 7679907 h 7805977"/>
              <a:gd name="connsiteX1" fmla="*/ 28727 w 373769"/>
              <a:gd name="connsiteY1" fmla="*/ 7260245 h 7805977"/>
              <a:gd name="connsiteX2" fmla="*/ 24202 w 373769"/>
              <a:gd name="connsiteY2" fmla="*/ 1940654 h 7805977"/>
              <a:gd name="connsiteX3" fmla="*/ 373769 w 373769"/>
              <a:gd name="connsiteY3" fmla="*/ 19998 h 7805977"/>
              <a:gd name="connsiteX0" fmla="*/ 75933 w 370337"/>
              <a:gd name="connsiteY0" fmla="*/ 7679907 h 7679906"/>
              <a:gd name="connsiteX1" fmla="*/ 39866 w 370337"/>
              <a:gd name="connsiteY1" fmla="*/ 6615718 h 7679906"/>
              <a:gd name="connsiteX2" fmla="*/ 20770 w 370337"/>
              <a:gd name="connsiteY2" fmla="*/ 1940654 h 7679906"/>
              <a:gd name="connsiteX3" fmla="*/ 370337 w 370337"/>
              <a:gd name="connsiteY3" fmla="*/ 19998 h 7679906"/>
              <a:gd name="connsiteX0" fmla="*/ 40787 w 335191"/>
              <a:gd name="connsiteY0" fmla="*/ 7762894 h 7762893"/>
              <a:gd name="connsiteX1" fmla="*/ 4720 w 335191"/>
              <a:gd name="connsiteY1" fmla="*/ 6698705 h 7762893"/>
              <a:gd name="connsiteX2" fmla="*/ 47550 w 335191"/>
              <a:gd name="connsiteY2" fmla="*/ 1365399 h 7762893"/>
              <a:gd name="connsiteX3" fmla="*/ 335191 w 335191"/>
              <a:gd name="connsiteY3" fmla="*/ 102985 h 7762893"/>
              <a:gd name="connsiteX0" fmla="*/ 29723 w 324127"/>
              <a:gd name="connsiteY0" fmla="*/ 7762894 h 7762893"/>
              <a:gd name="connsiteX1" fmla="*/ 10048 w 324127"/>
              <a:gd name="connsiteY1" fmla="*/ 7000399 h 7762893"/>
              <a:gd name="connsiteX2" fmla="*/ 36486 w 324127"/>
              <a:gd name="connsiteY2" fmla="*/ 1365399 h 7762893"/>
              <a:gd name="connsiteX3" fmla="*/ 324127 w 324127"/>
              <a:gd name="connsiteY3" fmla="*/ 102985 h 7762893"/>
              <a:gd name="connsiteX0" fmla="*/ 34240 w 328644"/>
              <a:gd name="connsiteY0" fmla="*/ 7770532 h 7770531"/>
              <a:gd name="connsiteX1" fmla="*/ 14565 w 328644"/>
              <a:gd name="connsiteY1" fmla="*/ 7008037 h 7770531"/>
              <a:gd name="connsiteX2" fmla="*/ 31896 w 328644"/>
              <a:gd name="connsiteY2" fmla="*/ 1345611 h 7770531"/>
              <a:gd name="connsiteX3" fmla="*/ 328644 w 328644"/>
              <a:gd name="connsiteY3" fmla="*/ 110623 h 7770531"/>
              <a:gd name="connsiteX0" fmla="*/ 34240 w 328644"/>
              <a:gd name="connsiteY0" fmla="*/ 7759229 h 7759228"/>
              <a:gd name="connsiteX1" fmla="*/ 14565 w 328644"/>
              <a:gd name="connsiteY1" fmla="*/ 6996734 h 7759228"/>
              <a:gd name="connsiteX2" fmla="*/ 31896 w 328644"/>
              <a:gd name="connsiteY2" fmla="*/ 1375448 h 7759228"/>
              <a:gd name="connsiteX3" fmla="*/ 328644 w 328644"/>
              <a:gd name="connsiteY3" fmla="*/ 99320 h 7759228"/>
              <a:gd name="connsiteX0" fmla="*/ 34240 w 319537"/>
              <a:gd name="connsiteY0" fmla="*/ 7553631 h 7553630"/>
              <a:gd name="connsiteX1" fmla="*/ 14565 w 319537"/>
              <a:gd name="connsiteY1" fmla="*/ 6791136 h 7553630"/>
              <a:gd name="connsiteX2" fmla="*/ 31896 w 319537"/>
              <a:gd name="connsiteY2" fmla="*/ 1169850 h 7553630"/>
              <a:gd name="connsiteX3" fmla="*/ 319537 w 319537"/>
              <a:gd name="connsiteY3" fmla="*/ 209130 h 7553630"/>
              <a:gd name="connsiteX0" fmla="*/ 51090 w 336387"/>
              <a:gd name="connsiteY0" fmla="*/ 7396795 h 7396794"/>
              <a:gd name="connsiteX1" fmla="*/ 31415 w 336387"/>
              <a:gd name="connsiteY1" fmla="*/ 6634300 h 7396794"/>
              <a:gd name="connsiteX2" fmla="*/ 23247 w 336387"/>
              <a:gd name="connsiteY2" fmla="*/ 1561547 h 7396794"/>
              <a:gd name="connsiteX3" fmla="*/ 336387 w 336387"/>
              <a:gd name="connsiteY3" fmla="*/ 52294 h 7396794"/>
            </a:gdLst>
            <a:ahLst/>
            <a:cxnLst>
              <a:cxn ang="0">
                <a:pos x="connsiteX0" y="connsiteY0"/>
              </a:cxn>
              <a:cxn ang="0">
                <a:pos x="connsiteX1" y="connsiteY1"/>
              </a:cxn>
              <a:cxn ang="0">
                <a:pos x="connsiteX2" y="connsiteY2"/>
              </a:cxn>
              <a:cxn ang="0">
                <a:pos x="connsiteX3" y="connsiteY3"/>
              </a:cxn>
            </a:cxnLst>
            <a:rect l="l" t="t" r="r" b="b"/>
            <a:pathLst>
              <a:path w="336387" h="7396794">
                <a:moveTo>
                  <a:pt x="51090" y="7396795"/>
                </a:moveTo>
                <a:cubicBezTo>
                  <a:pt x="47693" y="7326851"/>
                  <a:pt x="40609" y="7590842"/>
                  <a:pt x="31415" y="6634300"/>
                </a:cubicBezTo>
                <a:cubicBezTo>
                  <a:pt x="22221" y="5677758"/>
                  <a:pt x="-29217" y="2768255"/>
                  <a:pt x="23247" y="1561547"/>
                </a:cubicBezTo>
                <a:cubicBezTo>
                  <a:pt x="72276" y="-150210"/>
                  <a:pt x="138234" y="-59667"/>
                  <a:pt x="336387" y="52294"/>
                </a:cubicBezTo>
              </a:path>
            </a:pathLst>
          </a:custGeom>
          <a:ln w="38100">
            <a:solidFill>
              <a:schemeClr val="accent3">
                <a:lumMod val="75000"/>
              </a:schemeClr>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2000"/>
          </a:p>
        </p:txBody>
      </p:sp>
      <p:sp>
        <p:nvSpPr>
          <p:cNvPr id="19" name="Freeform 54">
            <a:extLst>
              <a:ext uri="{FF2B5EF4-FFF2-40B4-BE49-F238E27FC236}">
                <a16:creationId xmlns:a16="http://schemas.microsoft.com/office/drawing/2014/main" id="{27E5D3F7-1055-476F-B82C-41C676F204AD}"/>
              </a:ext>
            </a:extLst>
          </p:cNvPr>
          <p:cNvSpPr/>
          <p:nvPr/>
        </p:nvSpPr>
        <p:spPr>
          <a:xfrm flipV="1">
            <a:off x="2890590" y="4359154"/>
            <a:ext cx="2793817" cy="1445215"/>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550767"/>
              <a:gd name="connsiteY0" fmla="*/ 1 h 2044389"/>
              <a:gd name="connsiteX1" fmla="*/ 431940 w 550767"/>
              <a:gd name="connsiteY1" fmla="*/ 548039 h 2044389"/>
              <a:gd name="connsiteX2" fmla="*/ 454755 w 550767"/>
              <a:gd name="connsiteY2" fmla="*/ 2044389 h 2044389"/>
              <a:gd name="connsiteX0" fmla="*/ 0 w 556362"/>
              <a:gd name="connsiteY0" fmla="*/ 1 h 3069491"/>
              <a:gd name="connsiteX1" fmla="*/ 431940 w 556362"/>
              <a:gd name="connsiteY1" fmla="*/ 548039 h 3069491"/>
              <a:gd name="connsiteX2" fmla="*/ 463832 w 556362"/>
              <a:gd name="connsiteY2" fmla="*/ 3069491 h 3069491"/>
              <a:gd name="connsiteX0" fmla="*/ 0 w 620103"/>
              <a:gd name="connsiteY0" fmla="*/ 1 h 3069491"/>
              <a:gd name="connsiteX1" fmla="*/ 552960 w 620103"/>
              <a:gd name="connsiteY1" fmla="*/ 935300 h 3069491"/>
              <a:gd name="connsiteX2" fmla="*/ 463832 w 620103"/>
              <a:gd name="connsiteY2" fmla="*/ 3069491 h 3069491"/>
              <a:gd name="connsiteX0" fmla="*/ 0 w 604337"/>
              <a:gd name="connsiteY0" fmla="*/ 1 h 3069491"/>
              <a:gd name="connsiteX1" fmla="*/ 528756 w 604337"/>
              <a:gd name="connsiteY1" fmla="*/ 1163101 h 3069491"/>
              <a:gd name="connsiteX2" fmla="*/ 463832 w 604337"/>
              <a:gd name="connsiteY2" fmla="*/ 3069491 h 3069491"/>
              <a:gd name="connsiteX0" fmla="*/ 0 w 604337"/>
              <a:gd name="connsiteY0" fmla="*/ 0 h 2682230"/>
              <a:gd name="connsiteX1" fmla="*/ 528756 w 604337"/>
              <a:gd name="connsiteY1" fmla="*/ 775840 h 2682230"/>
              <a:gd name="connsiteX2" fmla="*/ 463832 w 604337"/>
              <a:gd name="connsiteY2" fmla="*/ 2682230 h 2682230"/>
              <a:gd name="connsiteX0" fmla="*/ 0 w 577281"/>
              <a:gd name="connsiteY0" fmla="*/ 0 h 2682230"/>
              <a:gd name="connsiteX1" fmla="*/ 480348 w 577281"/>
              <a:gd name="connsiteY1" fmla="*/ 730279 h 2682230"/>
              <a:gd name="connsiteX2" fmla="*/ 463832 w 577281"/>
              <a:gd name="connsiteY2" fmla="*/ 2682230 h 2682230"/>
              <a:gd name="connsiteX0" fmla="*/ 0 w 574271"/>
              <a:gd name="connsiteY0" fmla="*/ 0 h 2613889"/>
              <a:gd name="connsiteX1" fmla="*/ 480348 w 574271"/>
              <a:gd name="connsiteY1" fmla="*/ 730279 h 2613889"/>
              <a:gd name="connsiteX2" fmla="*/ 457781 w 574271"/>
              <a:gd name="connsiteY2" fmla="*/ 2613889 h 2613889"/>
              <a:gd name="connsiteX0" fmla="*/ 0 w 604035"/>
              <a:gd name="connsiteY0" fmla="*/ 0 h 2613889"/>
              <a:gd name="connsiteX1" fmla="*/ 531782 w 604035"/>
              <a:gd name="connsiteY1" fmla="*/ 935298 h 2613889"/>
              <a:gd name="connsiteX2" fmla="*/ 457781 w 604035"/>
              <a:gd name="connsiteY2" fmla="*/ 2613889 h 2613889"/>
              <a:gd name="connsiteX0" fmla="*/ 0 w 604035"/>
              <a:gd name="connsiteY0" fmla="*/ 0 h 2613889"/>
              <a:gd name="connsiteX1" fmla="*/ 531782 w 604035"/>
              <a:gd name="connsiteY1" fmla="*/ 821396 h 2613889"/>
              <a:gd name="connsiteX2" fmla="*/ 457781 w 604035"/>
              <a:gd name="connsiteY2" fmla="*/ 2613889 h 2613889"/>
            </a:gdLst>
            <a:ahLst/>
            <a:cxnLst>
              <a:cxn ang="0">
                <a:pos x="connsiteX0" y="connsiteY0"/>
              </a:cxn>
              <a:cxn ang="0">
                <a:pos x="connsiteX1" y="connsiteY1"/>
              </a:cxn>
              <a:cxn ang="0">
                <a:pos x="connsiteX2" y="connsiteY2"/>
              </a:cxn>
            </a:cxnLst>
            <a:rect l="l" t="t" r="r" b="b"/>
            <a:pathLst>
              <a:path w="604035" h="2613889">
                <a:moveTo>
                  <a:pt x="0" y="0"/>
                </a:moveTo>
                <a:cubicBezTo>
                  <a:pt x="187841" y="106745"/>
                  <a:pt x="246682" y="304608"/>
                  <a:pt x="531782" y="821396"/>
                </a:cubicBezTo>
                <a:cubicBezTo>
                  <a:pt x="653422" y="1137063"/>
                  <a:pt x="616636" y="2251346"/>
                  <a:pt x="457781" y="2613889"/>
                </a:cubicBezTo>
              </a:path>
            </a:pathLst>
          </a:custGeom>
          <a:ln w="38100">
            <a:solidFill>
              <a:schemeClr val="accent3">
                <a:lumMod val="75000"/>
              </a:schemeClr>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2000"/>
          </a:p>
        </p:txBody>
      </p:sp>
      <p:sp>
        <p:nvSpPr>
          <p:cNvPr id="20" name="Freeform 55">
            <a:extLst>
              <a:ext uri="{FF2B5EF4-FFF2-40B4-BE49-F238E27FC236}">
                <a16:creationId xmlns:a16="http://schemas.microsoft.com/office/drawing/2014/main" id="{38BA3E0E-F51B-4F5A-9B91-E67CADDCE203}"/>
              </a:ext>
            </a:extLst>
          </p:cNvPr>
          <p:cNvSpPr/>
          <p:nvPr/>
        </p:nvSpPr>
        <p:spPr>
          <a:xfrm flipV="1">
            <a:off x="2890589" y="4473789"/>
            <a:ext cx="4285804" cy="1505872"/>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550767"/>
              <a:gd name="connsiteY0" fmla="*/ 1 h 2044389"/>
              <a:gd name="connsiteX1" fmla="*/ 431940 w 550767"/>
              <a:gd name="connsiteY1" fmla="*/ 548039 h 2044389"/>
              <a:gd name="connsiteX2" fmla="*/ 454755 w 550767"/>
              <a:gd name="connsiteY2" fmla="*/ 2044389 h 2044389"/>
              <a:gd name="connsiteX0" fmla="*/ 0 w 556362"/>
              <a:gd name="connsiteY0" fmla="*/ 1 h 3069491"/>
              <a:gd name="connsiteX1" fmla="*/ 431940 w 556362"/>
              <a:gd name="connsiteY1" fmla="*/ 548039 h 3069491"/>
              <a:gd name="connsiteX2" fmla="*/ 463832 w 556362"/>
              <a:gd name="connsiteY2" fmla="*/ 3069491 h 3069491"/>
              <a:gd name="connsiteX0" fmla="*/ 0 w 620103"/>
              <a:gd name="connsiteY0" fmla="*/ 1 h 3069491"/>
              <a:gd name="connsiteX1" fmla="*/ 552960 w 620103"/>
              <a:gd name="connsiteY1" fmla="*/ 935300 h 3069491"/>
              <a:gd name="connsiteX2" fmla="*/ 463832 w 620103"/>
              <a:gd name="connsiteY2" fmla="*/ 3069491 h 3069491"/>
              <a:gd name="connsiteX0" fmla="*/ 0 w 604337"/>
              <a:gd name="connsiteY0" fmla="*/ 1 h 3069491"/>
              <a:gd name="connsiteX1" fmla="*/ 528756 w 604337"/>
              <a:gd name="connsiteY1" fmla="*/ 1163101 h 3069491"/>
              <a:gd name="connsiteX2" fmla="*/ 463832 w 604337"/>
              <a:gd name="connsiteY2" fmla="*/ 3069491 h 3069491"/>
              <a:gd name="connsiteX0" fmla="*/ 0 w 604337"/>
              <a:gd name="connsiteY0" fmla="*/ 0 h 2682230"/>
              <a:gd name="connsiteX1" fmla="*/ 528756 w 604337"/>
              <a:gd name="connsiteY1" fmla="*/ 775840 h 2682230"/>
              <a:gd name="connsiteX2" fmla="*/ 463832 w 604337"/>
              <a:gd name="connsiteY2" fmla="*/ 2682230 h 2682230"/>
              <a:gd name="connsiteX0" fmla="*/ 0 w 577281"/>
              <a:gd name="connsiteY0" fmla="*/ 0 h 2682230"/>
              <a:gd name="connsiteX1" fmla="*/ 480348 w 577281"/>
              <a:gd name="connsiteY1" fmla="*/ 730279 h 2682230"/>
              <a:gd name="connsiteX2" fmla="*/ 463832 w 577281"/>
              <a:gd name="connsiteY2" fmla="*/ 2682230 h 2682230"/>
              <a:gd name="connsiteX0" fmla="*/ 0 w 574271"/>
              <a:gd name="connsiteY0" fmla="*/ 0 h 2613889"/>
              <a:gd name="connsiteX1" fmla="*/ 480348 w 574271"/>
              <a:gd name="connsiteY1" fmla="*/ 730279 h 2613889"/>
              <a:gd name="connsiteX2" fmla="*/ 457781 w 574271"/>
              <a:gd name="connsiteY2" fmla="*/ 2613889 h 2613889"/>
              <a:gd name="connsiteX0" fmla="*/ 0 w 604035"/>
              <a:gd name="connsiteY0" fmla="*/ 0 h 2613889"/>
              <a:gd name="connsiteX1" fmla="*/ 531782 w 604035"/>
              <a:gd name="connsiteY1" fmla="*/ 935298 h 2613889"/>
              <a:gd name="connsiteX2" fmla="*/ 457781 w 604035"/>
              <a:gd name="connsiteY2" fmla="*/ 2613889 h 2613889"/>
              <a:gd name="connsiteX0" fmla="*/ 0 w 604035"/>
              <a:gd name="connsiteY0" fmla="*/ 0 h 2613889"/>
              <a:gd name="connsiteX1" fmla="*/ 531782 w 604035"/>
              <a:gd name="connsiteY1" fmla="*/ 821396 h 2613889"/>
              <a:gd name="connsiteX2" fmla="*/ 457781 w 604035"/>
              <a:gd name="connsiteY2" fmla="*/ 2613889 h 2613889"/>
              <a:gd name="connsiteX0" fmla="*/ 0 w 945225"/>
              <a:gd name="connsiteY0" fmla="*/ 0 h 2723597"/>
              <a:gd name="connsiteX1" fmla="*/ 531782 w 945225"/>
              <a:gd name="connsiteY1" fmla="*/ 821396 h 2723597"/>
              <a:gd name="connsiteX2" fmla="*/ 909478 w 945225"/>
              <a:gd name="connsiteY2" fmla="*/ 2723597 h 2723597"/>
              <a:gd name="connsiteX0" fmla="*/ 0 w 909478"/>
              <a:gd name="connsiteY0" fmla="*/ 0 h 2723597"/>
              <a:gd name="connsiteX1" fmla="*/ 531782 w 909478"/>
              <a:gd name="connsiteY1" fmla="*/ 821396 h 2723597"/>
              <a:gd name="connsiteX2" fmla="*/ 909478 w 909478"/>
              <a:gd name="connsiteY2" fmla="*/ 2723597 h 2723597"/>
              <a:gd name="connsiteX0" fmla="*/ 0 w 909478"/>
              <a:gd name="connsiteY0" fmla="*/ 0 h 2723597"/>
              <a:gd name="connsiteX1" fmla="*/ 542710 w 909478"/>
              <a:gd name="connsiteY1" fmla="*/ 958530 h 2723597"/>
              <a:gd name="connsiteX2" fmla="*/ 909478 w 909478"/>
              <a:gd name="connsiteY2" fmla="*/ 2723597 h 2723597"/>
              <a:gd name="connsiteX0" fmla="*/ 0 w 909478"/>
              <a:gd name="connsiteY0" fmla="*/ 0 h 2723597"/>
              <a:gd name="connsiteX1" fmla="*/ 542710 w 909478"/>
              <a:gd name="connsiteY1" fmla="*/ 958530 h 2723597"/>
              <a:gd name="connsiteX2" fmla="*/ 909478 w 909478"/>
              <a:gd name="connsiteY2" fmla="*/ 2723597 h 2723597"/>
              <a:gd name="connsiteX0" fmla="*/ 0 w 909478"/>
              <a:gd name="connsiteY0" fmla="*/ 0 h 2723597"/>
              <a:gd name="connsiteX1" fmla="*/ 558448 w 909478"/>
              <a:gd name="connsiteY1" fmla="*/ 835111 h 2723597"/>
              <a:gd name="connsiteX2" fmla="*/ 909478 w 909478"/>
              <a:gd name="connsiteY2" fmla="*/ 2723597 h 2723597"/>
            </a:gdLst>
            <a:ahLst/>
            <a:cxnLst>
              <a:cxn ang="0">
                <a:pos x="connsiteX0" y="connsiteY0"/>
              </a:cxn>
              <a:cxn ang="0">
                <a:pos x="connsiteX1" y="connsiteY1"/>
              </a:cxn>
              <a:cxn ang="0">
                <a:pos x="connsiteX2" y="connsiteY2"/>
              </a:cxn>
            </a:cxnLst>
            <a:rect l="l" t="t" r="r" b="b"/>
            <a:pathLst>
              <a:path w="909478" h="2723597">
                <a:moveTo>
                  <a:pt x="0" y="0"/>
                </a:moveTo>
                <a:cubicBezTo>
                  <a:pt x="187841" y="106745"/>
                  <a:pt x="273348" y="318323"/>
                  <a:pt x="558448" y="835111"/>
                </a:cubicBezTo>
                <a:cubicBezTo>
                  <a:pt x="694659" y="1123350"/>
                  <a:pt x="733203" y="1839946"/>
                  <a:pt x="909478" y="2723597"/>
                </a:cubicBezTo>
              </a:path>
            </a:pathLst>
          </a:custGeom>
          <a:ln w="38100">
            <a:solidFill>
              <a:schemeClr val="accent3">
                <a:lumMod val="75000"/>
              </a:schemeClr>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2000"/>
          </a:p>
        </p:txBody>
      </p:sp>
      <p:sp>
        <p:nvSpPr>
          <p:cNvPr id="21" name="Freeform 56">
            <a:extLst>
              <a:ext uri="{FF2B5EF4-FFF2-40B4-BE49-F238E27FC236}">
                <a16:creationId xmlns:a16="http://schemas.microsoft.com/office/drawing/2014/main" id="{DBA2109E-01B3-4FDF-B741-FD647EB81E3A}"/>
              </a:ext>
            </a:extLst>
          </p:cNvPr>
          <p:cNvSpPr/>
          <p:nvPr/>
        </p:nvSpPr>
        <p:spPr>
          <a:xfrm flipV="1">
            <a:off x="335360" y="1441730"/>
            <a:ext cx="1643248" cy="4495013"/>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1064151"/>
              <a:gd name="connsiteY0" fmla="*/ 7108154 h 7109253"/>
              <a:gd name="connsiteX1" fmla="*/ 946274 w 1064151"/>
              <a:gd name="connsiteY1" fmla="*/ 24879 h 7109253"/>
              <a:gd name="connsiteX2" fmla="*/ 969089 w 1064151"/>
              <a:gd name="connsiteY2" fmla="*/ 1521229 h 7109253"/>
              <a:gd name="connsiteX0" fmla="*/ 30423 w 1094574"/>
              <a:gd name="connsiteY0" fmla="*/ 7116000 h 7116001"/>
              <a:gd name="connsiteX1" fmla="*/ 976697 w 1094574"/>
              <a:gd name="connsiteY1" fmla="*/ 32725 h 7116001"/>
              <a:gd name="connsiteX2" fmla="*/ 999512 w 1094574"/>
              <a:gd name="connsiteY2" fmla="*/ 1529075 h 7116001"/>
              <a:gd name="connsiteX0" fmla="*/ 30423 w 991853"/>
              <a:gd name="connsiteY0" fmla="*/ 7720067 h 7720068"/>
              <a:gd name="connsiteX1" fmla="*/ 976697 w 991853"/>
              <a:gd name="connsiteY1" fmla="*/ 636792 h 7720068"/>
              <a:gd name="connsiteX2" fmla="*/ 324827 w 991853"/>
              <a:gd name="connsiteY2" fmla="*/ 60158 h 7720068"/>
              <a:gd name="connsiteX0" fmla="*/ 30423 w 986803"/>
              <a:gd name="connsiteY0" fmla="*/ 7667546 h 7667547"/>
              <a:gd name="connsiteX1" fmla="*/ 976697 w 986803"/>
              <a:gd name="connsiteY1" fmla="*/ 584271 h 7667547"/>
              <a:gd name="connsiteX2" fmla="*/ 324827 w 986803"/>
              <a:gd name="connsiteY2" fmla="*/ 7637 h 7667547"/>
              <a:gd name="connsiteX0" fmla="*/ 166601 w 461005"/>
              <a:gd name="connsiteY0" fmla="*/ 7669749 h 7669750"/>
              <a:gd name="connsiteX1" fmla="*/ 199176 w 461005"/>
              <a:gd name="connsiteY1" fmla="*/ 313115 h 7669750"/>
              <a:gd name="connsiteX2" fmla="*/ 461005 w 461005"/>
              <a:gd name="connsiteY2" fmla="*/ 9840 h 7669750"/>
              <a:gd name="connsiteX0" fmla="*/ 166601 w 461005"/>
              <a:gd name="connsiteY0" fmla="*/ 7713289 h 7713290"/>
              <a:gd name="connsiteX1" fmla="*/ 199176 w 461005"/>
              <a:gd name="connsiteY1" fmla="*/ 356655 h 7713290"/>
              <a:gd name="connsiteX2" fmla="*/ 461005 w 461005"/>
              <a:gd name="connsiteY2" fmla="*/ 53380 h 7713290"/>
              <a:gd name="connsiteX0" fmla="*/ 89773 w 384177"/>
              <a:gd name="connsiteY0" fmla="*/ 7713289 h 7713290"/>
              <a:gd name="connsiteX1" fmla="*/ 122348 w 384177"/>
              <a:gd name="connsiteY1" fmla="*/ 356655 h 7713290"/>
              <a:gd name="connsiteX2" fmla="*/ 384177 w 384177"/>
              <a:gd name="connsiteY2" fmla="*/ 53380 h 7713290"/>
              <a:gd name="connsiteX0" fmla="*/ 105836 w 400240"/>
              <a:gd name="connsiteY0" fmla="*/ 7674700 h 7674701"/>
              <a:gd name="connsiteX1" fmla="*/ 83953 w 400240"/>
              <a:gd name="connsiteY1" fmla="*/ 819226 h 7674701"/>
              <a:gd name="connsiteX2" fmla="*/ 400240 w 400240"/>
              <a:gd name="connsiteY2" fmla="*/ 14791 h 7674701"/>
              <a:gd name="connsiteX0" fmla="*/ 99275 w 393679"/>
              <a:gd name="connsiteY0" fmla="*/ 7674700 h 7674701"/>
              <a:gd name="connsiteX1" fmla="*/ 77392 w 393679"/>
              <a:gd name="connsiteY1" fmla="*/ 819226 h 7674701"/>
              <a:gd name="connsiteX2" fmla="*/ 393679 w 393679"/>
              <a:gd name="connsiteY2" fmla="*/ 14791 h 7674701"/>
              <a:gd name="connsiteX0" fmla="*/ 54479 w 348883"/>
              <a:gd name="connsiteY0" fmla="*/ 7674700 h 7674701"/>
              <a:gd name="connsiteX1" fmla="*/ 32596 w 348883"/>
              <a:gd name="connsiteY1" fmla="*/ 819226 h 7674701"/>
              <a:gd name="connsiteX2" fmla="*/ 348883 w 348883"/>
              <a:gd name="connsiteY2" fmla="*/ 14791 h 7674701"/>
              <a:gd name="connsiteX0" fmla="*/ 54479 w 348883"/>
              <a:gd name="connsiteY0" fmla="*/ 7941590 h 7941591"/>
              <a:gd name="connsiteX1" fmla="*/ 32596 w 348883"/>
              <a:gd name="connsiteY1" fmla="*/ 1086116 h 7941591"/>
              <a:gd name="connsiteX2" fmla="*/ 348883 w 348883"/>
              <a:gd name="connsiteY2" fmla="*/ 281681 h 7941591"/>
              <a:gd name="connsiteX0" fmla="*/ 70213 w 364617"/>
              <a:gd name="connsiteY0" fmla="*/ 7679907 h 7679908"/>
              <a:gd name="connsiteX1" fmla="*/ 15050 w 364617"/>
              <a:gd name="connsiteY1" fmla="*/ 1940654 h 7679908"/>
              <a:gd name="connsiteX2" fmla="*/ 364617 w 364617"/>
              <a:gd name="connsiteY2" fmla="*/ 19998 h 7679908"/>
              <a:gd name="connsiteX0" fmla="*/ 79365 w 373769"/>
              <a:gd name="connsiteY0" fmla="*/ 7679907 h 7805977"/>
              <a:gd name="connsiteX1" fmla="*/ 28727 w 373769"/>
              <a:gd name="connsiteY1" fmla="*/ 7260245 h 7805977"/>
              <a:gd name="connsiteX2" fmla="*/ 24202 w 373769"/>
              <a:gd name="connsiteY2" fmla="*/ 1940654 h 7805977"/>
              <a:gd name="connsiteX3" fmla="*/ 373769 w 373769"/>
              <a:gd name="connsiteY3" fmla="*/ 19998 h 7805977"/>
              <a:gd name="connsiteX0" fmla="*/ 75933 w 370337"/>
              <a:gd name="connsiteY0" fmla="*/ 7679907 h 7679906"/>
              <a:gd name="connsiteX1" fmla="*/ 39866 w 370337"/>
              <a:gd name="connsiteY1" fmla="*/ 6615718 h 7679906"/>
              <a:gd name="connsiteX2" fmla="*/ 20770 w 370337"/>
              <a:gd name="connsiteY2" fmla="*/ 1940654 h 7679906"/>
              <a:gd name="connsiteX3" fmla="*/ 370337 w 370337"/>
              <a:gd name="connsiteY3" fmla="*/ 19998 h 7679906"/>
              <a:gd name="connsiteX0" fmla="*/ 40787 w 335191"/>
              <a:gd name="connsiteY0" fmla="*/ 7762894 h 7762893"/>
              <a:gd name="connsiteX1" fmla="*/ 4720 w 335191"/>
              <a:gd name="connsiteY1" fmla="*/ 6698705 h 7762893"/>
              <a:gd name="connsiteX2" fmla="*/ 47550 w 335191"/>
              <a:gd name="connsiteY2" fmla="*/ 1365399 h 7762893"/>
              <a:gd name="connsiteX3" fmla="*/ 335191 w 335191"/>
              <a:gd name="connsiteY3" fmla="*/ 102985 h 7762893"/>
              <a:gd name="connsiteX0" fmla="*/ 29723 w 324127"/>
              <a:gd name="connsiteY0" fmla="*/ 7762894 h 7762893"/>
              <a:gd name="connsiteX1" fmla="*/ 10048 w 324127"/>
              <a:gd name="connsiteY1" fmla="*/ 7000399 h 7762893"/>
              <a:gd name="connsiteX2" fmla="*/ 36486 w 324127"/>
              <a:gd name="connsiteY2" fmla="*/ 1365399 h 7762893"/>
              <a:gd name="connsiteX3" fmla="*/ 324127 w 324127"/>
              <a:gd name="connsiteY3" fmla="*/ 102985 h 7762893"/>
              <a:gd name="connsiteX0" fmla="*/ 34240 w 328644"/>
              <a:gd name="connsiteY0" fmla="*/ 7770532 h 7770531"/>
              <a:gd name="connsiteX1" fmla="*/ 14565 w 328644"/>
              <a:gd name="connsiteY1" fmla="*/ 7008037 h 7770531"/>
              <a:gd name="connsiteX2" fmla="*/ 31896 w 328644"/>
              <a:gd name="connsiteY2" fmla="*/ 1345611 h 7770531"/>
              <a:gd name="connsiteX3" fmla="*/ 328644 w 328644"/>
              <a:gd name="connsiteY3" fmla="*/ 110623 h 7770531"/>
              <a:gd name="connsiteX0" fmla="*/ 34240 w 328644"/>
              <a:gd name="connsiteY0" fmla="*/ 7759229 h 7759228"/>
              <a:gd name="connsiteX1" fmla="*/ 14565 w 328644"/>
              <a:gd name="connsiteY1" fmla="*/ 6996734 h 7759228"/>
              <a:gd name="connsiteX2" fmla="*/ 31896 w 328644"/>
              <a:gd name="connsiteY2" fmla="*/ 1375448 h 7759228"/>
              <a:gd name="connsiteX3" fmla="*/ 328644 w 328644"/>
              <a:gd name="connsiteY3" fmla="*/ 99320 h 7759228"/>
              <a:gd name="connsiteX0" fmla="*/ 34240 w 319537"/>
              <a:gd name="connsiteY0" fmla="*/ 7553631 h 7553630"/>
              <a:gd name="connsiteX1" fmla="*/ 14565 w 319537"/>
              <a:gd name="connsiteY1" fmla="*/ 6791136 h 7553630"/>
              <a:gd name="connsiteX2" fmla="*/ 31896 w 319537"/>
              <a:gd name="connsiteY2" fmla="*/ 1169850 h 7553630"/>
              <a:gd name="connsiteX3" fmla="*/ 319537 w 319537"/>
              <a:gd name="connsiteY3" fmla="*/ 209130 h 7553630"/>
              <a:gd name="connsiteX0" fmla="*/ 59083 w 344380"/>
              <a:gd name="connsiteY0" fmla="*/ 7553631 h 7553630"/>
              <a:gd name="connsiteX1" fmla="*/ 2981 w 344380"/>
              <a:gd name="connsiteY1" fmla="*/ 6736281 h 7553630"/>
              <a:gd name="connsiteX2" fmla="*/ 56739 w 344380"/>
              <a:gd name="connsiteY2" fmla="*/ 1169850 h 7553630"/>
              <a:gd name="connsiteX3" fmla="*/ 344380 w 344380"/>
              <a:gd name="connsiteY3" fmla="*/ 209130 h 7553630"/>
              <a:gd name="connsiteX0" fmla="*/ 77266 w 362563"/>
              <a:gd name="connsiteY0" fmla="*/ 7658437 h 7658436"/>
              <a:gd name="connsiteX1" fmla="*/ 21164 w 362563"/>
              <a:gd name="connsiteY1" fmla="*/ 6841087 h 7658436"/>
              <a:gd name="connsiteX2" fmla="*/ 27567 w 362563"/>
              <a:gd name="connsiteY2" fmla="*/ 1055240 h 7658436"/>
              <a:gd name="connsiteX3" fmla="*/ 362563 w 362563"/>
              <a:gd name="connsiteY3" fmla="*/ 313936 h 7658436"/>
              <a:gd name="connsiteX0" fmla="*/ 77266 w 355277"/>
              <a:gd name="connsiteY0" fmla="*/ 8129916 h 8129915"/>
              <a:gd name="connsiteX1" fmla="*/ 21164 w 355277"/>
              <a:gd name="connsiteY1" fmla="*/ 7312566 h 8129915"/>
              <a:gd name="connsiteX2" fmla="*/ 27567 w 355277"/>
              <a:gd name="connsiteY2" fmla="*/ 1526719 h 8129915"/>
              <a:gd name="connsiteX3" fmla="*/ 355277 w 355277"/>
              <a:gd name="connsiteY3" fmla="*/ 58605 h 8129915"/>
            </a:gdLst>
            <a:ahLst/>
            <a:cxnLst>
              <a:cxn ang="0">
                <a:pos x="connsiteX0" y="connsiteY0"/>
              </a:cxn>
              <a:cxn ang="0">
                <a:pos x="connsiteX1" y="connsiteY1"/>
              </a:cxn>
              <a:cxn ang="0">
                <a:pos x="connsiteX2" y="connsiteY2"/>
              </a:cxn>
              <a:cxn ang="0">
                <a:pos x="connsiteX3" y="connsiteY3"/>
              </a:cxn>
            </a:cxnLst>
            <a:rect l="l" t="t" r="r" b="b"/>
            <a:pathLst>
              <a:path w="355277" h="8129915">
                <a:moveTo>
                  <a:pt x="77266" y="8129916"/>
                </a:moveTo>
                <a:cubicBezTo>
                  <a:pt x="73869" y="8059972"/>
                  <a:pt x="30358" y="8269108"/>
                  <a:pt x="21164" y="7312566"/>
                </a:cubicBezTo>
                <a:cubicBezTo>
                  <a:pt x="11970" y="6356024"/>
                  <a:pt x="-24897" y="2733427"/>
                  <a:pt x="27567" y="1526719"/>
                </a:cubicBezTo>
                <a:cubicBezTo>
                  <a:pt x="76596" y="-185038"/>
                  <a:pt x="157124" y="-53356"/>
                  <a:pt x="355277" y="58605"/>
                </a:cubicBezTo>
              </a:path>
            </a:pathLst>
          </a:custGeom>
          <a:ln w="38100">
            <a:solidFill>
              <a:schemeClr val="accent3">
                <a:lumMod val="75000"/>
              </a:schemeClr>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2000"/>
          </a:p>
        </p:txBody>
      </p:sp>
      <p:grpSp>
        <p:nvGrpSpPr>
          <p:cNvPr id="22" name="Group 21">
            <a:extLst>
              <a:ext uri="{FF2B5EF4-FFF2-40B4-BE49-F238E27FC236}">
                <a16:creationId xmlns:a16="http://schemas.microsoft.com/office/drawing/2014/main" id="{11208D06-B3AE-447F-B7FE-340C219EC0FD}"/>
              </a:ext>
            </a:extLst>
          </p:cNvPr>
          <p:cNvGrpSpPr/>
          <p:nvPr/>
        </p:nvGrpSpPr>
        <p:grpSpPr>
          <a:xfrm>
            <a:off x="1874218" y="5514831"/>
            <a:ext cx="1180607" cy="650372"/>
            <a:chOff x="8550275" y="5072063"/>
            <a:chExt cx="1028700" cy="630238"/>
          </a:xfrm>
        </p:grpSpPr>
        <p:pic>
          <p:nvPicPr>
            <p:cNvPr id="23" name="Picture 30">
              <a:extLst>
                <a:ext uri="{FF2B5EF4-FFF2-40B4-BE49-F238E27FC236}">
                  <a16:creationId xmlns:a16="http://schemas.microsoft.com/office/drawing/2014/main" id="{21165B98-C2A3-4830-9273-5D8A00995F3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51900" y="5168901"/>
              <a:ext cx="423863" cy="39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Freeform 31">
              <a:extLst>
                <a:ext uri="{FF2B5EF4-FFF2-40B4-BE49-F238E27FC236}">
                  <a16:creationId xmlns:a16="http://schemas.microsoft.com/office/drawing/2014/main" id="{C90D3AA5-CB21-4E65-B8A3-3096CAD026FB}"/>
                </a:ext>
              </a:extLst>
            </p:cNvPr>
            <p:cNvSpPr>
              <a:spLocks noEditPoints="1"/>
            </p:cNvSpPr>
            <p:nvPr/>
          </p:nvSpPr>
          <p:spPr bwMode="auto">
            <a:xfrm>
              <a:off x="8550275" y="5072063"/>
              <a:ext cx="1028700" cy="630238"/>
            </a:xfrm>
            <a:custGeom>
              <a:avLst/>
              <a:gdLst>
                <a:gd name="T0" fmla="*/ 359 w 372"/>
                <a:gd name="T1" fmla="*/ 190 h 228"/>
                <a:gd name="T2" fmla="*/ 331 w 372"/>
                <a:gd name="T3" fmla="*/ 190 h 228"/>
                <a:gd name="T4" fmla="*/ 331 w 372"/>
                <a:gd name="T5" fmla="*/ 10 h 228"/>
                <a:gd name="T6" fmla="*/ 321 w 372"/>
                <a:gd name="T7" fmla="*/ 0 h 228"/>
                <a:gd name="T8" fmla="*/ 51 w 372"/>
                <a:gd name="T9" fmla="*/ 0 h 228"/>
                <a:gd name="T10" fmla="*/ 41 w 372"/>
                <a:gd name="T11" fmla="*/ 10 h 228"/>
                <a:gd name="T12" fmla="*/ 41 w 372"/>
                <a:gd name="T13" fmla="*/ 190 h 228"/>
                <a:gd name="T14" fmla="*/ 13 w 372"/>
                <a:gd name="T15" fmla="*/ 190 h 228"/>
                <a:gd name="T16" fmla="*/ 0 w 372"/>
                <a:gd name="T17" fmla="*/ 203 h 228"/>
                <a:gd name="T18" fmla="*/ 0 w 372"/>
                <a:gd name="T19" fmla="*/ 215 h 228"/>
                <a:gd name="T20" fmla="*/ 13 w 372"/>
                <a:gd name="T21" fmla="*/ 228 h 228"/>
                <a:gd name="T22" fmla="*/ 359 w 372"/>
                <a:gd name="T23" fmla="*/ 228 h 228"/>
                <a:gd name="T24" fmla="*/ 372 w 372"/>
                <a:gd name="T25" fmla="*/ 215 h 228"/>
                <a:gd name="T26" fmla="*/ 372 w 372"/>
                <a:gd name="T27" fmla="*/ 203 h 228"/>
                <a:gd name="T28" fmla="*/ 359 w 372"/>
                <a:gd name="T29" fmla="*/ 190 h 228"/>
                <a:gd name="T30" fmla="*/ 186 w 372"/>
                <a:gd name="T31" fmla="*/ 7 h 228"/>
                <a:gd name="T32" fmla="*/ 191 w 372"/>
                <a:gd name="T33" fmla="*/ 12 h 228"/>
                <a:gd name="T34" fmla="*/ 186 w 372"/>
                <a:gd name="T35" fmla="*/ 17 h 228"/>
                <a:gd name="T36" fmla="*/ 181 w 372"/>
                <a:gd name="T37" fmla="*/ 12 h 228"/>
                <a:gd name="T38" fmla="*/ 186 w 372"/>
                <a:gd name="T39" fmla="*/ 7 h 228"/>
                <a:gd name="T40" fmla="*/ 242 w 372"/>
                <a:gd name="T41" fmla="*/ 210 h 228"/>
                <a:gd name="T42" fmla="*/ 237 w 372"/>
                <a:gd name="T43" fmla="*/ 215 h 228"/>
                <a:gd name="T44" fmla="*/ 135 w 372"/>
                <a:gd name="T45" fmla="*/ 215 h 228"/>
                <a:gd name="T46" fmla="*/ 130 w 372"/>
                <a:gd name="T47" fmla="*/ 210 h 228"/>
                <a:gd name="T48" fmla="*/ 130 w 372"/>
                <a:gd name="T49" fmla="*/ 205 h 228"/>
                <a:gd name="T50" fmla="*/ 130 w 372"/>
                <a:gd name="T51" fmla="*/ 204 h 228"/>
                <a:gd name="T52" fmla="*/ 242 w 372"/>
                <a:gd name="T53" fmla="*/ 204 h 228"/>
                <a:gd name="T54" fmla="*/ 242 w 372"/>
                <a:gd name="T55" fmla="*/ 205 h 228"/>
                <a:gd name="T56" fmla="*/ 242 w 372"/>
                <a:gd name="T57" fmla="*/ 210 h 228"/>
                <a:gd name="T58" fmla="*/ 300 w 372"/>
                <a:gd name="T59" fmla="*/ 214 h 228"/>
                <a:gd name="T60" fmla="*/ 296 w 372"/>
                <a:gd name="T61" fmla="*/ 210 h 228"/>
                <a:gd name="T62" fmla="*/ 300 w 372"/>
                <a:gd name="T63" fmla="*/ 206 h 228"/>
                <a:gd name="T64" fmla="*/ 305 w 372"/>
                <a:gd name="T65" fmla="*/ 210 h 228"/>
                <a:gd name="T66" fmla="*/ 300 w 372"/>
                <a:gd name="T67" fmla="*/ 214 h 228"/>
                <a:gd name="T68" fmla="*/ 305 w 372"/>
                <a:gd name="T69" fmla="*/ 183 h 228"/>
                <a:gd name="T70" fmla="*/ 67 w 372"/>
                <a:gd name="T71" fmla="*/ 183 h 228"/>
                <a:gd name="T72" fmla="*/ 67 w 372"/>
                <a:gd name="T73" fmla="*/ 23 h 228"/>
                <a:gd name="T74" fmla="*/ 67 w 372"/>
                <a:gd name="T75" fmla="*/ 23 h 228"/>
                <a:gd name="T76" fmla="*/ 305 w 372"/>
                <a:gd name="T77" fmla="*/ 23 h 228"/>
                <a:gd name="T78" fmla="*/ 305 w 372"/>
                <a:gd name="T79" fmla="*/ 23 h 228"/>
                <a:gd name="T80" fmla="*/ 305 w 372"/>
                <a:gd name="T81" fmla="*/ 183 h 228"/>
                <a:gd name="T82" fmla="*/ 320 w 372"/>
                <a:gd name="T83" fmla="*/ 214 h 228"/>
                <a:gd name="T84" fmla="*/ 315 w 372"/>
                <a:gd name="T85" fmla="*/ 210 h 228"/>
                <a:gd name="T86" fmla="*/ 320 w 372"/>
                <a:gd name="T87" fmla="*/ 206 h 228"/>
                <a:gd name="T88" fmla="*/ 324 w 372"/>
                <a:gd name="T89" fmla="*/ 210 h 228"/>
                <a:gd name="T90" fmla="*/ 320 w 372"/>
                <a:gd name="T91" fmla="*/ 214 h 228"/>
                <a:gd name="T92" fmla="*/ 339 w 372"/>
                <a:gd name="T93" fmla="*/ 214 h 228"/>
                <a:gd name="T94" fmla="*/ 335 w 372"/>
                <a:gd name="T95" fmla="*/ 210 h 228"/>
                <a:gd name="T96" fmla="*/ 339 w 372"/>
                <a:gd name="T97" fmla="*/ 206 h 228"/>
                <a:gd name="T98" fmla="*/ 343 w 372"/>
                <a:gd name="T99" fmla="*/ 210 h 228"/>
                <a:gd name="T100" fmla="*/ 339 w 372"/>
                <a:gd name="T101" fmla="*/ 2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2" h="228">
                  <a:moveTo>
                    <a:pt x="359" y="190"/>
                  </a:moveTo>
                  <a:cubicBezTo>
                    <a:pt x="331" y="190"/>
                    <a:pt x="331" y="190"/>
                    <a:pt x="331" y="190"/>
                  </a:cubicBezTo>
                  <a:cubicBezTo>
                    <a:pt x="331" y="10"/>
                    <a:pt x="331" y="10"/>
                    <a:pt x="331" y="10"/>
                  </a:cubicBezTo>
                  <a:cubicBezTo>
                    <a:pt x="331" y="4"/>
                    <a:pt x="326" y="0"/>
                    <a:pt x="321" y="0"/>
                  </a:cubicBezTo>
                  <a:cubicBezTo>
                    <a:pt x="51" y="0"/>
                    <a:pt x="51" y="0"/>
                    <a:pt x="51" y="0"/>
                  </a:cubicBezTo>
                  <a:cubicBezTo>
                    <a:pt x="46" y="0"/>
                    <a:pt x="41" y="4"/>
                    <a:pt x="41" y="10"/>
                  </a:cubicBezTo>
                  <a:cubicBezTo>
                    <a:pt x="41" y="190"/>
                    <a:pt x="41" y="190"/>
                    <a:pt x="41" y="190"/>
                  </a:cubicBezTo>
                  <a:cubicBezTo>
                    <a:pt x="13" y="190"/>
                    <a:pt x="13" y="190"/>
                    <a:pt x="13" y="190"/>
                  </a:cubicBezTo>
                  <a:cubicBezTo>
                    <a:pt x="6" y="190"/>
                    <a:pt x="0" y="196"/>
                    <a:pt x="0" y="203"/>
                  </a:cubicBezTo>
                  <a:cubicBezTo>
                    <a:pt x="0" y="215"/>
                    <a:pt x="0" y="215"/>
                    <a:pt x="0" y="215"/>
                  </a:cubicBezTo>
                  <a:cubicBezTo>
                    <a:pt x="0" y="222"/>
                    <a:pt x="6" y="228"/>
                    <a:pt x="13" y="228"/>
                  </a:cubicBezTo>
                  <a:cubicBezTo>
                    <a:pt x="359" y="228"/>
                    <a:pt x="359" y="228"/>
                    <a:pt x="359" y="228"/>
                  </a:cubicBezTo>
                  <a:cubicBezTo>
                    <a:pt x="366" y="228"/>
                    <a:pt x="372" y="222"/>
                    <a:pt x="372" y="215"/>
                  </a:cubicBezTo>
                  <a:cubicBezTo>
                    <a:pt x="372" y="203"/>
                    <a:pt x="372" y="203"/>
                    <a:pt x="372" y="203"/>
                  </a:cubicBezTo>
                  <a:cubicBezTo>
                    <a:pt x="372" y="196"/>
                    <a:pt x="366" y="190"/>
                    <a:pt x="359" y="190"/>
                  </a:cubicBezTo>
                  <a:close/>
                  <a:moveTo>
                    <a:pt x="186" y="7"/>
                  </a:moveTo>
                  <a:cubicBezTo>
                    <a:pt x="188" y="7"/>
                    <a:pt x="191" y="9"/>
                    <a:pt x="191" y="12"/>
                  </a:cubicBezTo>
                  <a:cubicBezTo>
                    <a:pt x="191" y="15"/>
                    <a:pt x="188" y="17"/>
                    <a:pt x="186" y="17"/>
                  </a:cubicBezTo>
                  <a:cubicBezTo>
                    <a:pt x="183" y="17"/>
                    <a:pt x="181" y="15"/>
                    <a:pt x="181" y="12"/>
                  </a:cubicBezTo>
                  <a:cubicBezTo>
                    <a:pt x="181" y="9"/>
                    <a:pt x="183" y="7"/>
                    <a:pt x="186" y="7"/>
                  </a:cubicBezTo>
                  <a:close/>
                  <a:moveTo>
                    <a:pt x="242" y="210"/>
                  </a:moveTo>
                  <a:cubicBezTo>
                    <a:pt x="242" y="213"/>
                    <a:pt x="240" y="215"/>
                    <a:pt x="237" y="215"/>
                  </a:cubicBezTo>
                  <a:cubicBezTo>
                    <a:pt x="135" y="215"/>
                    <a:pt x="135" y="215"/>
                    <a:pt x="135" y="215"/>
                  </a:cubicBezTo>
                  <a:cubicBezTo>
                    <a:pt x="132" y="215"/>
                    <a:pt x="130" y="213"/>
                    <a:pt x="130" y="210"/>
                  </a:cubicBezTo>
                  <a:cubicBezTo>
                    <a:pt x="130" y="205"/>
                    <a:pt x="130" y="205"/>
                    <a:pt x="130" y="205"/>
                  </a:cubicBezTo>
                  <a:cubicBezTo>
                    <a:pt x="130" y="205"/>
                    <a:pt x="130" y="204"/>
                    <a:pt x="130" y="204"/>
                  </a:cubicBezTo>
                  <a:cubicBezTo>
                    <a:pt x="242" y="204"/>
                    <a:pt x="242" y="204"/>
                    <a:pt x="242" y="204"/>
                  </a:cubicBezTo>
                  <a:cubicBezTo>
                    <a:pt x="242" y="204"/>
                    <a:pt x="242" y="205"/>
                    <a:pt x="242" y="205"/>
                  </a:cubicBezTo>
                  <a:lnTo>
                    <a:pt x="242" y="210"/>
                  </a:lnTo>
                  <a:close/>
                  <a:moveTo>
                    <a:pt x="300" y="214"/>
                  </a:moveTo>
                  <a:cubicBezTo>
                    <a:pt x="298" y="214"/>
                    <a:pt x="296" y="213"/>
                    <a:pt x="296" y="210"/>
                  </a:cubicBezTo>
                  <a:cubicBezTo>
                    <a:pt x="296" y="208"/>
                    <a:pt x="298" y="206"/>
                    <a:pt x="300" y="206"/>
                  </a:cubicBezTo>
                  <a:cubicBezTo>
                    <a:pt x="303" y="206"/>
                    <a:pt x="305" y="208"/>
                    <a:pt x="305" y="210"/>
                  </a:cubicBezTo>
                  <a:cubicBezTo>
                    <a:pt x="305" y="213"/>
                    <a:pt x="303" y="214"/>
                    <a:pt x="300" y="214"/>
                  </a:cubicBezTo>
                  <a:close/>
                  <a:moveTo>
                    <a:pt x="305" y="183"/>
                  </a:moveTo>
                  <a:cubicBezTo>
                    <a:pt x="67" y="183"/>
                    <a:pt x="67" y="183"/>
                    <a:pt x="67" y="183"/>
                  </a:cubicBezTo>
                  <a:cubicBezTo>
                    <a:pt x="67" y="23"/>
                    <a:pt x="67" y="23"/>
                    <a:pt x="67" y="23"/>
                  </a:cubicBezTo>
                  <a:cubicBezTo>
                    <a:pt x="67" y="23"/>
                    <a:pt x="67" y="23"/>
                    <a:pt x="67" y="23"/>
                  </a:cubicBezTo>
                  <a:cubicBezTo>
                    <a:pt x="305" y="23"/>
                    <a:pt x="305" y="23"/>
                    <a:pt x="305" y="23"/>
                  </a:cubicBezTo>
                  <a:cubicBezTo>
                    <a:pt x="305" y="23"/>
                    <a:pt x="305" y="23"/>
                    <a:pt x="305" y="23"/>
                  </a:cubicBezTo>
                  <a:lnTo>
                    <a:pt x="305" y="183"/>
                  </a:lnTo>
                  <a:close/>
                  <a:moveTo>
                    <a:pt x="320" y="214"/>
                  </a:moveTo>
                  <a:cubicBezTo>
                    <a:pt x="317" y="214"/>
                    <a:pt x="315" y="213"/>
                    <a:pt x="315" y="210"/>
                  </a:cubicBezTo>
                  <a:cubicBezTo>
                    <a:pt x="315" y="208"/>
                    <a:pt x="317" y="206"/>
                    <a:pt x="320" y="206"/>
                  </a:cubicBezTo>
                  <a:cubicBezTo>
                    <a:pt x="322" y="206"/>
                    <a:pt x="324" y="208"/>
                    <a:pt x="324" y="210"/>
                  </a:cubicBezTo>
                  <a:cubicBezTo>
                    <a:pt x="324" y="213"/>
                    <a:pt x="322" y="214"/>
                    <a:pt x="320" y="214"/>
                  </a:cubicBezTo>
                  <a:close/>
                  <a:moveTo>
                    <a:pt x="339" y="214"/>
                  </a:moveTo>
                  <a:cubicBezTo>
                    <a:pt x="337" y="214"/>
                    <a:pt x="335" y="213"/>
                    <a:pt x="335" y="210"/>
                  </a:cubicBezTo>
                  <a:cubicBezTo>
                    <a:pt x="335" y="208"/>
                    <a:pt x="337" y="206"/>
                    <a:pt x="339" y="206"/>
                  </a:cubicBezTo>
                  <a:cubicBezTo>
                    <a:pt x="341" y="206"/>
                    <a:pt x="343" y="208"/>
                    <a:pt x="343" y="210"/>
                  </a:cubicBezTo>
                  <a:cubicBezTo>
                    <a:pt x="343" y="213"/>
                    <a:pt x="341" y="214"/>
                    <a:pt x="339" y="214"/>
                  </a:cubicBezTo>
                  <a:close/>
                </a:path>
              </a:pathLst>
            </a:custGeom>
            <a:solidFill>
              <a:srgbClr val="4649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GB" sz="2000"/>
            </a:p>
          </p:txBody>
        </p:sp>
      </p:grpSp>
      <p:sp>
        <p:nvSpPr>
          <p:cNvPr id="25" name="TextBox 24">
            <a:extLst>
              <a:ext uri="{FF2B5EF4-FFF2-40B4-BE49-F238E27FC236}">
                <a16:creationId xmlns:a16="http://schemas.microsoft.com/office/drawing/2014/main" id="{407CE296-87F6-44D8-91CE-6849AF028E14}"/>
              </a:ext>
            </a:extLst>
          </p:cNvPr>
          <p:cNvSpPr txBox="1"/>
          <p:nvPr/>
        </p:nvSpPr>
        <p:spPr>
          <a:xfrm>
            <a:off x="2656288" y="5139542"/>
            <a:ext cx="1901739" cy="307777"/>
          </a:xfrm>
          <a:prstGeom prst="rect">
            <a:avLst/>
          </a:prstGeom>
          <a:noFill/>
        </p:spPr>
        <p:txBody>
          <a:bodyPr wrap="none" rtlCol="0">
            <a:spAutoFit/>
          </a:bodyPr>
          <a:lstStyle/>
          <a:p>
            <a:r>
              <a:rPr lang="en-US" sz="1400"/>
              <a:t>Deploy </a:t>
            </a:r>
            <a:r>
              <a:rPr lang="en-US" sz="1400" err="1"/>
              <a:t>Mgmt</a:t>
            </a:r>
            <a:r>
              <a:rPr lang="en-US" sz="1400"/>
              <a:t> Node</a:t>
            </a:r>
          </a:p>
        </p:txBody>
      </p:sp>
      <p:sp>
        <p:nvSpPr>
          <p:cNvPr id="26" name="TextBox 25">
            <a:extLst>
              <a:ext uri="{FF2B5EF4-FFF2-40B4-BE49-F238E27FC236}">
                <a16:creationId xmlns:a16="http://schemas.microsoft.com/office/drawing/2014/main" id="{6EB2B57E-AFD9-40AA-999C-73FA17A2C9EB}"/>
              </a:ext>
            </a:extLst>
          </p:cNvPr>
          <p:cNvSpPr txBox="1"/>
          <p:nvPr/>
        </p:nvSpPr>
        <p:spPr>
          <a:xfrm>
            <a:off x="741104" y="5144787"/>
            <a:ext cx="2069797" cy="307777"/>
          </a:xfrm>
          <a:prstGeom prst="rect">
            <a:avLst/>
          </a:prstGeom>
          <a:noFill/>
        </p:spPr>
        <p:txBody>
          <a:bodyPr wrap="none" rtlCol="0">
            <a:spAutoFit/>
          </a:bodyPr>
          <a:lstStyle/>
          <a:p>
            <a:r>
              <a:rPr lang="en-US" sz="1400"/>
              <a:t>Download Conf Node</a:t>
            </a:r>
          </a:p>
        </p:txBody>
      </p:sp>
      <p:sp>
        <p:nvSpPr>
          <p:cNvPr id="27" name="TextBox 26">
            <a:extLst>
              <a:ext uri="{FF2B5EF4-FFF2-40B4-BE49-F238E27FC236}">
                <a16:creationId xmlns:a16="http://schemas.microsoft.com/office/drawing/2014/main" id="{62BB20DA-3857-45ED-BF92-C7D940ACE4FF}"/>
              </a:ext>
            </a:extLst>
          </p:cNvPr>
          <p:cNvSpPr txBox="1"/>
          <p:nvPr/>
        </p:nvSpPr>
        <p:spPr>
          <a:xfrm>
            <a:off x="5608197" y="4493167"/>
            <a:ext cx="1340688" cy="523220"/>
          </a:xfrm>
          <a:prstGeom prst="rect">
            <a:avLst/>
          </a:prstGeom>
          <a:noFill/>
        </p:spPr>
        <p:txBody>
          <a:bodyPr wrap="none" rtlCol="0">
            <a:spAutoFit/>
          </a:bodyPr>
          <a:lstStyle/>
          <a:p>
            <a:r>
              <a:rPr lang="en-US" sz="1400"/>
              <a:t>Deploy Conf </a:t>
            </a:r>
            <a:br>
              <a:rPr lang="en-US" sz="1400"/>
            </a:br>
            <a:r>
              <a:rPr lang="en-US" sz="1400"/>
              <a:t>Node</a:t>
            </a:r>
          </a:p>
        </p:txBody>
      </p:sp>
      <p:sp>
        <p:nvSpPr>
          <p:cNvPr id="28" name="Rectangle 27">
            <a:extLst>
              <a:ext uri="{FF2B5EF4-FFF2-40B4-BE49-F238E27FC236}">
                <a16:creationId xmlns:a16="http://schemas.microsoft.com/office/drawing/2014/main" id="{DCC26D66-CA83-473B-9725-941189EEA86C}"/>
              </a:ext>
            </a:extLst>
          </p:cNvPr>
          <p:cNvSpPr/>
          <p:nvPr/>
        </p:nvSpPr>
        <p:spPr>
          <a:xfrm>
            <a:off x="7176362" y="2813948"/>
            <a:ext cx="4262232" cy="13796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a:t>Pexip Conf Node (1</a:t>
            </a:r>
            <a:r>
              <a:rPr lang="nb-NO" sz="2000"/>
              <a:t>0</a:t>
            </a:r>
            <a:r>
              <a:rPr lang="en-US" sz="2000"/>
              <a:t> vCPU)</a:t>
            </a:r>
          </a:p>
          <a:p>
            <a:pPr algn="ctr"/>
            <a:r>
              <a:rPr lang="en-US" sz="2000"/>
              <a:t>Capacity ~</a:t>
            </a:r>
            <a:r>
              <a:rPr lang="nb-NO" sz="2000"/>
              <a:t>20 </a:t>
            </a:r>
            <a:r>
              <a:rPr lang="en-US" sz="2000"/>
              <a:t>HD</a:t>
            </a:r>
            <a:endParaRPr lang="nb-NO" sz="2000"/>
          </a:p>
        </p:txBody>
      </p:sp>
      <p:sp>
        <p:nvSpPr>
          <p:cNvPr id="29" name="Rectangle 28">
            <a:extLst>
              <a:ext uri="{FF2B5EF4-FFF2-40B4-BE49-F238E27FC236}">
                <a16:creationId xmlns:a16="http://schemas.microsoft.com/office/drawing/2014/main" id="{F73CE5E0-9877-409E-A520-41B54AEF7FF8}"/>
              </a:ext>
            </a:extLst>
          </p:cNvPr>
          <p:cNvSpPr/>
          <p:nvPr/>
        </p:nvSpPr>
        <p:spPr>
          <a:xfrm>
            <a:off x="742365" y="2750449"/>
            <a:ext cx="4262232" cy="143291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a:t>Pexip Conf Node (1</a:t>
            </a:r>
            <a:r>
              <a:rPr lang="nb-NO" sz="2000"/>
              <a:t>0</a:t>
            </a:r>
            <a:r>
              <a:rPr lang="en-US" sz="2000"/>
              <a:t> vCPU)</a:t>
            </a:r>
          </a:p>
          <a:p>
            <a:pPr algn="ctr"/>
            <a:r>
              <a:rPr lang="en-US" sz="2000"/>
              <a:t>Capacity ~</a:t>
            </a:r>
            <a:r>
              <a:rPr lang="nb-NO" sz="2000"/>
              <a:t>20 </a:t>
            </a:r>
            <a:r>
              <a:rPr lang="en-US" sz="2000"/>
              <a:t>HD</a:t>
            </a:r>
            <a:endParaRPr lang="nb-NO" sz="2000"/>
          </a:p>
        </p:txBody>
      </p:sp>
      <p:sp>
        <p:nvSpPr>
          <p:cNvPr id="30" name="Freeform 53">
            <a:extLst>
              <a:ext uri="{FF2B5EF4-FFF2-40B4-BE49-F238E27FC236}">
                <a16:creationId xmlns:a16="http://schemas.microsoft.com/office/drawing/2014/main" id="{119A1C9D-0A5C-451A-962C-2BFC85DB0A84}"/>
              </a:ext>
            </a:extLst>
          </p:cNvPr>
          <p:cNvSpPr/>
          <p:nvPr/>
        </p:nvSpPr>
        <p:spPr>
          <a:xfrm flipV="1">
            <a:off x="107852" y="1423035"/>
            <a:ext cx="1887609" cy="4723512"/>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1064151"/>
              <a:gd name="connsiteY0" fmla="*/ 7108154 h 7109253"/>
              <a:gd name="connsiteX1" fmla="*/ 946274 w 1064151"/>
              <a:gd name="connsiteY1" fmla="*/ 24879 h 7109253"/>
              <a:gd name="connsiteX2" fmla="*/ 969089 w 1064151"/>
              <a:gd name="connsiteY2" fmla="*/ 1521229 h 7109253"/>
              <a:gd name="connsiteX0" fmla="*/ 30423 w 1094574"/>
              <a:gd name="connsiteY0" fmla="*/ 7116000 h 7116001"/>
              <a:gd name="connsiteX1" fmla="*/ 976697 w 1094574"/>
              <a:gd name="connsiteY1" fmla="*/ 32725 h 7116001"/>
              <a:gd name="connsiteX2" fmla="*/ 999512 w 1094574"/>
              <a:gd name="connsiteY2" fmla="*/ 1529075 h 7116001"/>
              <a:gd name="connsiteX0" fmla="*/ 30423 w 991853"/>
              <a:gd name="connsiteY0" fmla="*/ 7720067 h 7720068"/>
              <a:gd name="connsiteX1" fmla="*/ 976697 w 991853"/>
              <a:gd name="connsiteY1" fmla="*/ 636792 h 7720068"/>
              <a:gd name="connsiteX2" fmla="*/ 324827 w 991853"/>
              <a:gd name="connsiteY2" fmla="*/ 60158 h 7720068"/>
              <a:gd name="connsiteX0" fmla="*/ 30423 w 986803"/>
              <a:gd name="connsiteY0" fmla="*/ 7667546 h 7667547"/>
              <a:gd name="connsiteX1" fmla="*/ 976697 w 986803"/>
              <a:gd name="connsiteY1" fmla="*/ 584271 h 7667547"/>
              <a:gd name="connsiteX2" fmla="*/ 324827 w 986803"/>
              <a:gd name="connsiteY2" fmla="*/ 7637 h 7667547"/>
              <a:gd name="connsiteX0" fmla="*/ 166601 w 461005"/>
              <a:gd name="connsiteY0" fmla="*/ 7669749 h 7669750"/>
              <a:gd name="connsiteX1" fmla="*/ 199176 w 461005"/>
              <a:gd name="connsiteY1" fmla="*/ 313115 h 7669750"/>
              <a:gd name="connsiteX2" fmla="*/ 461005 w 461005"/>
              <a:gd name="connsiteY2" fmla="*/ 9840 h 7669750"/>
              <a:gd name="connsiteX0" fmla="*/ 166601 w 461005"/>
              <a:gd name="connsiteY0" fmla="*/ 7713289 h 7713290"/>
              <a:gd name="connsiteX1" fmla="*/ 199176 w 461005"/>
              <a:gd name="connsiteY1" fmla="*/ 356655 h 7713290"/>
              <a:gd name="connsiteX2" fmla="*/ 461005 w 461005"/>
              <a:gd name="connsiteY2" fmla="*/ 53380 h 7713290"/>
              <a:gd name="connsiteX0" fmla="*/ 89773 w 384177"/>
              <a:gd name="connsiteY0" fmla="*/ 7713289 h 7713290"/>
              <a:gd name="connsiteX1" fmla="*/ 122348 w 384177"/>
              <a:gd name="connsiteY1" fmla="*/ 356655 h 7713290"/>
              <a:gd name="connsiteX2" fmla="*/ 384177 w 384177"/>
              <a:gd name="connsiteY2" fmla="*/ 53380 h 7713290"/>
              <a:gd name="connsiteX0" fmla="*/ 105836 w 400240"/>
              <a:gd name="connsiteY0" fmla="*/ 7674700 h 7674701"/>
              <a:gd name="connsiteX1" fmla="*/ 83953 w 400240"/>
              <a:gd name="connsiteY1" fmla="*/ 819226 h 7674701"/>
              <a:gd name="connsiteX2" fmla="*/ 400240 w 400240"/>
              <a:gd name="connsiteY2" fmla="*/ 14791 h 7674701"/>
              <a:gd name="connsiteX0" fmla="*/ 99275 w 393679"/>
              <a:gd name="connsiteY0" fmla="*/ 7674700 h 7674701"/>
              <a:gd name="connsiteX1" fmla="*/ 77392 w 393679"/>
              <a:gd name="connsiteY1" fmla="*/ 819226 h 7674701"/>
              <a:gd name="connsiteX2" fmla="*/ 393679 w 393679"/>
              <a:gd name="connsiteY2" fmla="*/ 14791 h 7674701"/>
              <a:gd name="connsiteX0" fmla="*/ 54479 w 348883"/>
              <a:gd name="connsiteY0" fmla="*/ 7674700 h 7674701"/>
              <a:gd name="connsiteX1" fmla="*/ 32596 w 348883"/>
              <a:gd name="connsiteY1" fmla="*/ 819226 h 7674701"/>
              <a:gd name="connsiteX2" fmla="*/ 348883 w 348883"/>
              <a:gd name="connsiteY2" fmla="*/ 14791 h 7674701"/>
              <a:gd name="connsiteX0" fmla="*/ 54479 w 348883"/>
              <a:gd name="connsiteY0" fmla="*/ 7941590 h 7941591"/>
              <a:gd name="connsiteX1" fmla="*/ 32596 w 348883"/>
              <a:gd name="connsiteY1" fmla="*/ 1086116 h 7941591"/>
              <a:gd name="connsiteX2" fmla="*/ 348883 w 348883"/>
              <a:gd name="connsiteY2" fmla="*/ 281681 h 7941591"/>
              <a:gd name="connsiteX0" fmla="*/ 70213 w 364617"/>
              <a:gd name="connsiteY0" fmla="*/ 7679907 h 7679908"/>
              <a:gd name="connsiteX1" fmla="*/ 15050 w 364617"/>
              <a:gd name="connsiteY1" fmla="*/ 1940654 h 7679908"/>
              <a:gd name="connsiteX2" fmla="*/ 364617 w 364617"/>
              <a:gd name="connsiteY2" fmla="*/ 19998 h 7679908"/>
              <a:gd name="connsiteX0" fmla="*/ 79365 w 373769"/>
              <a:gd name="connsiteY0" fmla="*/ 7679907 h 7805977"/>
              <a:gd name="connsiteX1" fmla="*/ 28727 w 373769"/>
              <a:gd name="connsiteY1" fmla="*/ 7260245 h 7805977"/>
              <a:gd name="connsiteX2" fmla="*/ 24202 w 373769"/>
              <a:gd name="connsiteY2" fmla="*/ 1940654 h 7805977"/>
              <a:gd name="connsiteX3" fmla="*/ 373769 w 373769"/>
              <a:gd name="connsiteY3" fmla="*/ 19998 h 7805977"/>
              <a:gd name="connsiteX0" fmla="*/ 75933 w 370337"/>
              <a:gd name="connsiteY0" fmla="*/ 7679907 h 7679906"/>
              <a:gd name="connsiteX1" fmla="*/ 39866 w 370337"/>
              <a:gd name="connsiteY1" fmla="*/ 6615718 h 7679906"/>
              <a:gd name="connsiteX2" fmla="*/ 20770 w 370337"/>
              <a:gd name="connsiteY2" fmla="*/ 1940654 h 7679906"/>
              <a:gd name="connsiteX3" fmla="*/ 370337 w 370337"/>
              <a:gd name="connsiteY3" fmla="*/ 19998 h 7679906"/>
              <a:gd name="connsiteX0" fmla="*/ 40787 w 335191"/>
              <a:gd name="connsiteY0" fmla="*/ 7762894 h 7762893"/>
              <a:gd name="connsiteX1" fmla="*/ 4720 w 335191"/>
              <a:gd name="connsiteY1" fmla="*/ 6698705 h 7762893"/>
              <a:gd name="connsiteX2" fmla="*/ 47550 w 335191"/>
              <a:gd name="connsiteY2" fmla="*/ 1365399 h 7762893"/>
              <a:gd name="connsiteX3" fmla="*/ 335191 w 335191"/>
              <a:gd name="connsiteY3" fmla="*/ 102985 h 7762893"/>
              <a:gd name="connsiteX0" fmla="*/ 29723 w 324127"/>
              <a:gd name="connsiteY0" fmla="*/ 7762894 h 7762893"/>
              <a:gd name="connsiteX1" fmla="*/ 10048 w 324127"/>
              <a:gd name="connsiteY1" fmla="*/ 7000399 h 7762893"/>
              <a:gd name="connsiteX2" fmla="*/ 36486 w 324127"/>
              <a:gd name="connsiteY2" fmla="*/ 1365399 h 7762893"/>
              <a:gd name="connsiteX3" fmla="*/ 324127 w 324127"/>
              <a:gd name="connsiteY3" fmla="*/ 102985 h 7762893"/>
              <a:gd name="connsiteX0" fmla="*/ 34240 w 328644"/>
              <a:gd name="connsiteY0" fmla="*/ 7770532 h 7770531"/>
              <a:gd name="connsiteX1" fmla="*/ 14565 w 328644"/>
              <a:gd name="connsiteY1" fmla="*/ 7008037 h 7770531"/>
              <a:gd name="connsiteX2" fmla="*/ 31896 w 328644"/>
              <a:gd name="connsiteY2" fmla="*/ 1345611 h 7770531"/>
              <a:gd name="connsiteX3" fmla="*/ 328644 w 328644"/>
              <a:gd name="connsiteY3" fmla="*/ 110623 h 7770531"/>
              <a:gd name="connsiteX0" fmla="*/ 34240 w 328644"/>
              <a:gd name="connsiteY0" fmla="*/ 7759229 h 7759228"/>
              <a:gd name="connsiteX1" fmla="*/ 14565 w 328644"/>
              <a:gd name="connsiteY1" fmla="*/ 6996734 h 7759228"/>
              <a:gd name="connsiteX2" fmla="*/ 31896 w 328644"/>
              <a:gd name="connsiteY2" fmla="*/ 1375448 h 7759228"/>
              <a:gd name="connsiteX3" fmla="*/ 328644 w 328644"/>
              <a:gd name="connsiteY3" fmla="*/ 99320 h 7759228"/>
              <a:gd name="connsiteX0" fmla="*/ 34240 w 319537"/>
              <a:gd name="connsiteY0" fmla="*/ 7553631 h 7553630"/>
              <a:gd name="connsiteX1" fmla="*/ 14565 w 319537"/>
              <a:gd name="connsiteY1" fmla="*/ 6791136 h 7553630"/>
              <a:gd name="connsiteX2" fmla="*/ 31896 w 319537"/>
              <a:gd name="connsiteY2" fmla="*/ 1169850 h 7553630"/>
              <a:gd name="connsiteX3" fmla="*/ 319537 w 319537"/>
              <a:gd name="connsiteY3" fmla="*/ 209130 h 7553630"/>
              <a:gd name="connsiteX0" fmla="*/ 59083 w 344380"/>
              <a:gd name="connsiteY0" fmla="*/ 7553631 h 7553630"/>
              <a:gd name="connsiteX1" fmla="*/ 2981 w 344380"/>
              <a:gd name="connsiteY1" fmla="*/ 6736281 h 7553630"/>
              <a:gd name="connsiteX2" fmla="*/ 56739 w 344380"/>
              <a:gd name="connsiteY2" fmla="*/ 1169850 h 7553630"/>
              <a:gd name="connsiteX3" fmla="*/ 344380 w 344380"/>
              <a:gd name="connsiteY3" fmla="*/ 209130 h 7553630"/>
              <a:gd name="connsiteX0" fmla="*/ 77266 w 362563"/>
              <a:gd name="connsiteY0" fmla="*/ 7658437 h 7658436"/>
              <a:gd name="connsiteX1" fmla="*/ 21164 w 362563"/>
              <a:gd name="connsiteY1" fmla="*/ 6841087 h 7658436"/>
              <a:gd name="connsiteX2" fmla="*/ 27567 w 362563"/>
              <a:gd name="connsiteY2" fmla="*/ 1055240 h 7658436"/>
              <a:gd name="connsiteX3" fmla="*/ 362563 w 362563"/>
              <a:gd name="connsiteY3" fmla="*/ 313936 h 7658436"/>
              <a:gd name="connsiteX0" fmla="*/ 77266 w 355277"/>
              <a:gd name="connsiteY0" fmla="*/ 8129916 h 8129915"/>
              <a:gd name="connsiteX1" fmla="*/ 21164 w 355277"/>
              <a:gd name="connsiteY1" fmla="*/ 7312566 h 8129915"/>
              <a:gd name="connsiteX2" fmla="*/ 27567 w 355277"/>
              <a:gd name="connsiteY2" fmla="*/ 1526719 h 8129915"/>
              <a:gd name="connsiteX3" fmla="*/ 355277 w 355277"/>
              <a:gd name="connsiteY3" fmla="*/ 58605 h 8129915"/>
              <a:gd name="connsiteX0" fmla="*/ 86164 w 364175"/>
              <a:gd name="connsiteY0" fmla="*/ 8086567 h 8086566"/>
              <a:gd name="connsiteX1" fmla="*/ 30062 w 364175"/>
              <a:gd name="connsiteY1" fmla="*/ 7269217 h 8086566"/>
              <a:gd name="connsiteX2" fmla="*/ 23715 w 364175"/>
              <a:gd name="connsiteY2" fmla="*/ 2100473 h 8086566"/>
              <a:gd name="connsiteX3" fmla="*/ 364175 w 364175"/>
              <a:gd name="connsiteY3" fmla="*/ 15256 h 8086566"/>
              <a:gd name="connsiteX0" fmla="*/ 69685 w 347696"/>
              <a:gd name="connsiteY0" fmla="*/ 8100134 h 8100133"/>
              <a:gd name="connsiteX1" fmla="*/ 13583 w 347696"/>
              <a:gd name="connsiteY1" fmla="*/ 7282784 h 8100133"/>
              <a:gd name="connsiteX2" fmla="*/ 32735 w 347696"/>
              <a:gd name="connsiteY2" fmla="*/ 1771206 h 8100133"/>
              <a:gd name="connsiteX3" fmla="*/ 347696 w 347696"/>
              <a:gd name="connsiteY3" fmla="*/ 28823 h 8100133"/>
            </a:gdLst>
            <a:ahLst/>
            <a:cxnLst>
              <a:cxn ang="0">
                <a:pos x="connsiteX0" y="connsiteY0"/>
              </a:cxn>
              <a:cxn ang="0">
                <a:pos x="connsiteX1" y="connsiteY1"/>
              </a:cxn>
              <a:cxn ang="0">
                <a:pos x="connsiteX2" y="connsiteY2"/>
              </a:cxn>
              <a:cxn ang="0">
                <a:pos x="connsiteX3" y="connsiteY3"/>
              </a:cxn>
            </a:cxnLst>
            <a:rect l="l" t="t" r="r" b="b"/>
            <a:pathLst>
              <a:path w="347696" h="8100133">
                <a:moveTo>
                  <a:pt x="69685" y="8100134"/>
                </a:moveTo>
                <a:cubicBezTo>
                  <a:pt x="66288" y="8030190"/>
                  <a:pt x="22777" y="8239326"/>
                  <a:pt x="13583" y="7282784"/>
                </a:cubicBezTo>
                <a:cubicBezTo>
                  <a:pt x="4389" y="6326242"/>
                  <a:pt x="-19729" y="2977914"/>
                  <a:pt x="32735" y="1771206"/>
                </a:cubicBezTo>
                <a:cubicBezTo>
                  <a:pt x="81764" y="59449"/>
                  <a:pt x="149543" y="-83138"/>
                  <a:pt x="347696" y="28823"/>
                </a:cubicBezTo>
              </a:path>
            </a:pathLst>
          </a:custGeom>
          <a:ln w="38100" cmpd="sng">
            <a:solidFill>
              <a:schemeClr val="accent3">
                <a:lumMod val="75000"/>
              </a:schemeClr>
            </a:solidFill>
            <a:prstDash val="sysDot"/>
            <a:headEnd type="arrow" w="sm" len="sm"/>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31" name="TextBox 30">
            <a:extLst>
              <a:ext uri="{FF2B5EF4-FFF2-40B4-BE49-F238E27FC236}">
                <a16:creationId xmlns:a16="http://schemas.microsoft.com/office/drawing/2014/main" id="{BBA8F671-CFCC-4B05-8FCB-DCA119A57316}"/>
              </a:ext>
            </a:extLst>
          </p:cNvPr>
          <p:cNvSpPr txBox="1"/>
          <p:nvPr/>
        </p:nvSpPr>
        <p:spPr>
          <a:xfrm>
            <a:off x="335360" y="947817"/>
            <a:ext cx="1707903" cy="307777"/>
          </a:xfrm>
          <a:prstGeom prst="rect">
            <a:avLst/>
          </a:prstGeom>
          <a:noFill/>
        </p:spPr>
        <p:txBody>
          <a:bodyPr wrap="none" rtlCol="0">
            <a:spAutoFit/>
          </a:bodyPr>
          <a:lstStyle/>
          <a:p>
            <a:r>
              <a:rPr lang="en-US" sz="1400"/>
              <a:t>Configure Conf Node</a:t>
            </a:r>
          </a:p>
        </p:txBody>
      </p:sp>
      <p:sp>
        <p:nvSpPr>
          <p:cNvPr id="39" name="Date Placeholder 38">
            <a:extLst>
              <a:ext uri="{FF2B5EF4-FFF2-40B4-BE49-F238E27FC236}">
                <a16:creationId xmlns:a16="http://schemas.microsoft.com/office/drawing/2014/main" id="{DE2BB3A6-A4E5-4F24-9A72-C347B5CF901D}"/>
              </a:ext>
            </a:extLst>
          </p:cNvPr>
          <p:cNvSpPr>
            <a:spLocks noGrp="1"/>
          </p:cNvSpPr>
          <p:nvPr>
            <p:ph type="dt" sz="half" idx="10"/>
          </p:nvPr>
        </p:nvSpPr>
        <p:spPr/>
        <p:txBody>
          <a:bodyPr/>
          <a:lstStyle/>
          <a:p>
            <a:r>
              <a:rPr lang="en-US" noProof="0"/>
              <a:t>17 March, 2022</a:t>
            </a:r>
            <a:endParaRPr lang="en-GB" noProof="0"/>
          </a:p>
        </p:txBody>
      </p:sp>
      <p:sp>
        <p:nvSpPr>
          <p:cNvPr id="40" name="Footer Placeholder 39">
            <a:extLst>
              <a:ext uri="{FF2B5EF4-FFF2-40B4-BE49-F238E27FC236}">
                <a16:creationId xmlns:a16="http://schemas.microsoft.com/office/drawing/2014/main" id="{EC7D3B66-4B8B-4FD9-971C-236DDAD3F525}"/>
              </a:ext>
            </a:extLst>
          </p:cNvPr>
          <p:cNvSpPr>
            <a:spLocks noGrp="1"/>
          </p:cNvSpPr>
          <p:nvPr>
            <p:ph type="ftr" sz="quarter" idx="11"/>
          </p:nvPr>
        </p:nvSpPr>
        <p:spPr/>
        <p:txBody>
          <a:bodyPr/>
          <a:lstStyle/>
          <a:p>
            <a:r>
              <a:rPr lang="en-GB" noProof="0"/>
              <a:t>©2022 Pexip® AS. All Rights Reserved</a:t>
            </a:r>
            <a:endParaRPr lang="en-GB" noProof="0" dirty="0"/>
          </a:p>
        </p:txBody>
      </p:sp>
      <p:sp>
        <p:nvSpPr>
          <p:cNvPr id="41" name="Slide Number Placeholder 40">
            <a:extLst>
              <a:ext uri="{FF2B5EF4-FFF2-40B4-BE49-F238E27FC236}">
                <a16:creationId xmlns:a16="http://schemas.microsoft.com/office/drawing/2014/main" id="{A70BEF96-FC0B-4C84-A788-A702E063A894}"/>
              </a:ext>
            </a:extLst>
          </p:cNvPr>
          <p:cNvSpPr>
            <a:spLocks noGrp="1"/>
          </p:cNvSpPr>
          <p:nvPr>
            <p:ph type="sldNum" sz="quarter" idx="12"/>
          </p:nvPr>
        </p:nvSpPr>
        <p:spPr/>
        <p:txBody>
          <a:bodyPr/>
          <a:lstStyle/>
          <a:p>
            <a:fld id="{AF82C51F-475B-4DE1-B4BE-74973CDCE049}" type="slidenum">
              <a:rPr lang="en-GB" noProof="0" smtClean="0"/>
              <a:pPr/>
              <a:t>39</a:t>
            </a:fld>
            <a:endParaRPr lang="en-GB" noProof="0"/>
          </a:p>
        </p:txBody>
      </p:sp>
    </p:spTree>
    <p:extLst>
      <p:ext uri="{BB962C8B-B14F-4D97-AF65-F5344CB8AC3E}">
        <p14:creationId xmlns:p14="http://schemas.microsoft.com/office/powerpoint/2010/main" val="170406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2"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down)">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down)">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30"/>
                                        </p:tgtEl>
                                      </p:cBhvr>
                                    </p:animEffect>
                                    <p:set>
                                      <p:cBhvr>
                                        <p:cTn id="79" dur="1" fill="hold">
                                          <p:stCondLst>
                                            <p:cond delay="499"/>
                                          </p:stCondLst>
                                        </p:cTn>
                                        <p:tgtEl>
                                          <p:spTgt spid="3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1"/>
                                        </p:tgtEl>
                                      </p:cBhvr>
                                    </p:animEffect>
                                    <p:set>
                                      <p:cBhvr>
                                        <p:cTn id="82" dur="1" fill="hold">
                                          <p:stCondLst>
                                            <p:cond delay="499"/>
                                          </p:stCondLst>
                                        </p:cTn>
                                        <p:tgtEl>
                                          <p:spTgt spid="3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down)">
                                      <p:cBhvr>
                                        <p:cTn id="87" dur="500"/>
                                        <p:tgtEl>
                                          <p:spTgt spid="1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wipe(down)">
                                      <p:cBhvr>
                                        <p:cTn id="90" dur="500"/>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wipe(down)">
                                      <p:cBhvr>
                                        <p:cTn id="95" dur="500"/>
                                        <p:tgtEl>
                                          <p:spTgt spid="1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down)">
                                      <p:cBhvr>
                                        <p:cTn id="100" dur="500"/>
                                        <p:tgtEl>
                                          <p:spTgt spid="31"/>
                                        </p:tgtEl>
                                      </p:cBhvr>
                                    </p:animEffect>
                                  </p:childTnLst>
                                </p:cTn>
                              </p:par>
                              <p:par>
                                <p:cTn id="101" presetID="22" presetClass="entr" presetSubtype="4" fill="hold" grpId="2"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down)">
                                      <p:cBhvr>
                                        <p:cTn id="103" dur="500"/>
                                        <p:tgtEl>
                                          <p:spTgt spid="30"/>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wipe(up)">
                                      <p:cBhvr>
                                        <p:cTn id="108" dur="500"/>
                                        <p:tgtEl>
                                          <p:spTgt spid="21"/>
                                        </p:tgtEl>
                                      </p:cBhvr>
                                    </p:animEffect>
                                  </p:childTnLst>
                                </p:cTn>
                              </p:par>
                              <p:par>
                                <p:cTn id="109" presetID="22" presetClass="entr" presetSubtype="4" fill="hold" grpId="2"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wipe(down)">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wipe(down)">
                                      <p:cBhvr>
                                        <p:cTn id="116" dur="500"/>
                                        <p:tgtEl>
                                          <p:spTgt spid="20"/>
                                        </p:tgtEl>
                                      </p:cBhvr>
                                    </p:animEffect>
                                  </p:childTnLst>
                                </p:cTn>
                              </p:par>
                              <p:par>
                                <p:cTn id="117" presetID="22" presetClass="entr" presetSubtype="4" fill="hold" grpId="2" nodeType="with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wipe(down)">
                                      <p:cBhvr>
                                        <p:cTn id="119" dur="500"/>
                                        <p:tgtEl>
                                          <p:spTgt spid="2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wipe(down)">
                                      <p:cBhvr>
                                        <p:cTn id="124" dur="500"/>
                                        <p:tgtEl>
                                          <p:spTgt spid="1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down)">
                                      <p:cBhvr>
                                        <p:cTn id="1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P spid="17" grpId="0" animBg="1"/>
      <p:bldP spid="17" grpId="1" animBg="1"/>
      <p:bldP spid="18" grpId="0" animBg="1"/>
      <p:bldP spid="18" grpId="1" animBg="1"/>
      <p:bldP spid="19" grpId="0" animBg="1"/>
      <p:bldP spid="19" grpId="1" animBg="1"/>
      <p:bldP spid="20" grpId="0" animBg="1"/>
      <p:bldP spid="21" grpId="0" animBg="1"/>
      <p:bldP spid="25" grpId="0"/>
      <p:bldP spid="25" grpId="1"/>
      <p:bldP spid="26" grpId="0"/>
      <p:bldP spid="26" grpId="1"/>
      <p:bldP spid="26" grpId="2"/>
      <p:bldP spid="27" grpId="0"/>
      <p:bldP spid="27" grpId="1"/>
      <p:bldP spid="27" grpId="2"/>
      <p:bldP spid="28" grpId="0" animBg="1"/>
      <p:bldP spid="29" grpId="0" animBg="1"/>
      <p:bldP spid="30" grpId="0" animBg="1"/>
      <p:bldP spid="30" grpId="1" animBg="1"/>
      <p:bldP spid="30" grpId="2" animBg="1"/>
      <p:bldP spid="31" grpId="0"/>
      <p:bldP spid="31" grpId="1"/>
      <p:bldP spid="31"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1859E0D-CD3F-4C00-AE26-674F34C55BC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3" name="think-cell Slide" r:id="rId4" imgW="631" imgH="631" progId="TCLayout.ActiveDocument.1">
                  <p:embed/>
                </p:oleObj>
              </mc:Choice>
              <mc:Fallback>
                <p:oleObj name="think-cell Slide" r:id="rId4" imgW="631" imgH="631" progId="TCLayout.ActiveDocument.1">
                  <p:embed/>
                  <p:pic>
                    <p:nvPicPr>
                      <p:cNvPr id="7" name="Object 6" hidden="1">
                        <a:extLst>
                          <a:ext uri="{FF2B5EF4-FFF2-40B4-BE49-F238E27FC236}">
                            <a16:creationId xmlns:a16="http://schemas.microsoft.com/office/drawing/2014/main" id="{51859E0D-CD3F-4C00-AE26-674F34C55B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Placeholder 13" descr="A group of people sitting around a table&#10;&#10;Description automatically generated with medium confidence">
            <a:extLst>
              <a:ext uri="{FF2B5EF4-FFF2-40B4-BE49-F238E27FC236}">
                <a16:creationId xmlns:a16="http://schemas.microsoft.com/office/drawing/2014/main" id="{F9B148DF-7781-4117-AD0B-9184B2BDDDE7}"/>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l="28968" r="28968"/>
          <a:stretch>
            <a:fillRect/>
          </a:stretch>
        </p:blipFill>
        <p:spPr/>
      </p:pic>
      <p:sp>
        <p:nvSpPr>
          <p:cNvPr id="4" name="Title 3">
            <a:extLst>
              <a:ext uri="{FF2B5EF4-FFF2-40B4-BE49-F238E27FC236}">
                <a16:creationId xmlns:a16="http://schemas.microsoft.com/office/drawing/2014/main" id="{06103FA5-7078-4708-8541-2B3173220973}"/>
              </a:ext>
            </a:extLst>
          </p:cNvPr>
          <p:cNvSpPr>
            <a:spLocks noGrp="1"/>
          </p:cNvSpPr>
          <p:nvPr>
            <p:ph type="title"/>
          </p:nvPr>
        </p:nvSpPr>
        <p:spPr/>
        <p:txBody>
          <a:bodyPr/>
          <a:lstStyle/>
          <a:p>
            <a:r>
              <a:rPr lang="en-US" dirty="0"/>
              <a:t>Welcome</a:t>
            </a:r>
          </a:p>
        </p:txBody>
      </p:sp>
      <p:sp>
        <p:nvSpPr>
          <p:cNvPr id="6" name="Text Placeholder 5">
            <a:extLst>
              <a:ext uri="{FF2B5EF4-FFF2-40B4-BE49-F238E27FC236}">
                <a16:creationId xmlns:a16="http://schemas.microsoft.com/office/drawing/2014/main" id="{88AE46EB-2E8F-46B8-8955-2194417398C0}"/>
              </a:ext>
            </a:extLst>
          </p:cNvPr>
          <p:cNvSpPr>
            <a:spLocks noGrp="1"/>
          </p:cNvSpPr>
          <p:nvPr>
            <p:ph type="body" sz="quarter" idx="12"/>
          </p:nvPr>
        </p:nvSpPr>
        <p:spPr/>
        <p:txBody>
          <a:bodyPr/>
          <a:lstStyle/>
          <a:p>
            <a:r>
              <a:rPr lang="en-US" dirty="0"/>
              <a:t>Meet and greet</a:t>
            </a:r>
          </a:p>
          <a:p>
            <a:r>
              <a:rPr lang="en-US" dirty="0"/>
              <a:t>Agenda overview</a:t>
            </a:r>
          </a:p>
          <a:p>
            <a:r>
              <a:rPr lang="en-US" dirty="0"/>
              <a:t>Tasks for today</a:t>
            </a:r>
          </a:p>
        </p:txBody>
      </p:sp>
      <p:sp>
        <p:nvSpPr>
          <p:cNvPr id="5" name="Slide Number Placeholder 4">
            <a:extLst>
              <a:ext uri="{FF2B5EF4-FFF2-40B4-BE49-F238E27FC236}">
                <a16:creationId xmlns:a16="http://schemas.microsoft.com/office/drawing/2014/main" id="{4B16873F-550D-40CA-9460-6728625430A8}"/>
              </a:ext>
            </a:extLst>
          </p:cNvPr>
          <p:cNvSpPr>
            <a:spLocks noGrp="1"/>
          </p:cNvSpPr>
          <p:nvPr>
            <p:ph type="sldNum" sz="quarter" idx="4294967295"/>
          </p:nvPr>
        </p:nvSpPr>
        <p:spPr>
          <a:xfrm>
            <a:off x="9448800" y="6575425"/>
            <a:ext cx="2743200" cy="114300"/>
          </a:xfrm>
        </p:spPr>
        <p:txBody>
          <a:bodyPr/>
          <a:lstStyle/>
          <a:p>
            <a:fld id="{AF82C51F-475B-4DE1-B4BE-74973CDCE049}" type="slidenum">
              <a:rPr lang="nb-NO" smtClean="0"/>
              <a:pPr/>
              <a:t>4</a:t>
            </a:fld>
            <a:r>
              <a:rPr lang="nb-NO"/>
              <a:t> </a:t>
            </a:r>
            <a:endParaRPr lang="nb-NO" dirty="0"/>
          </a:p>
        </p:txBody>
      </p:sp>
      <p:pic>
        <p:nvPicPr>
          <p:cNvPr id="16" name="Picture 15" descr="A picture containing text, computer&#10;&#10;Description automatically generated">
            <a:extLst>
              <a:ext uri="{FF2B5EF4-FFF2-40B4-BE49-F238E27FC236}">
                <a16:creationId xmlns:a16="http://schemas.microsoft.com/office/drawing/2014/main" id="{0183F408-4F4E-4092-8ADC-C616B704FA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3294" y="4462524"/>
            <a:ext cx="2735429" cy="2732696"/>
          </a:xfrm>
          <a:prstGeom prst="rect">
            <a:avLst/>
          </a:prstGeom>
        </p:spPr>
      </p:pic>
      <p:pic>
        <p:nvPicPr>
          <p:cNvPr id="17" name="Picture 16" descr="A picture containing text, screenshot, monitor, screen&#10;&#10;Description automatically generated">
            <a:extLst>
              <a:ext uri="{FF2B5EF4-FFF2-40B4-BE49-F238E27FC236}">
                <a16:creationId xmlns:a16="http://schemas.microsoft.com/office/drawing/2014/main" id="{89C065A0-E100-4612-A155-A3E5F66F67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2150" y="5277791"/>
            <a:ext cx="2533515" cy="1528554"/>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67363116-CCA6-4BEC-8082-5DD8265926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53642" y="5309600"/>
            <a:ext cx="2533515" cy="1464935"/>
          </a:xfrm>
          <a:prstGeom prst="rect">
            <a:avLst/>
          </a:prstGeom>
        </p:spPr>
      </p:pic>
    </p:spTree>
    <p:extLst>
      <p:ext uri="{BB962C8B-B14F-4D97-AF65-F5344CB8AC3E}">
        <p14:creationId xmlns:p14="http://schemas.microsoft.com/office/powerpoint/2010/main" val="1505991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3377-566F-4CF0-8138-FC8EFB67B5F6}"/>
              </a:ext>
            </a:extLst>
          </p:cNvPr>
          <p:cNvSpPr>
            <a:spLocks noGrp="1"/>
          </p:cNvSpPr>
          <p:nvPr>
            <p:ph type="title"/>
          </p:nvPr>
        </p:nvSpPr>
        <p:spPr>
          <a:xfrm>
            <a:off x="457150" y="2345256"/>
            <a:ext cx="4795888" cy="1367183"/>
          </a:xfrm>
        </p:spPr>
        <p:txBody>
          <a:bodyPr wrap="square" anchor="t">
            <a:normAutofit/>
          </a:bodyPr>
          <a:lstStyle/>
          <a:p>
            <a:r>
              <a:rPr lang="en-GB" dirty="0"/>
              <a:t>Let’s get started!</a:t>
            </a:r>
          </a:p>
        </p:txBody>
      </p:sp>
      <p:pic>
        <p:nvPicPr>
          <p:cNvPr id="4" name="Picture 3" descr="A picture containing icon&#10;&#10;Description automatically generated">
            <a:extLst>
              <a:ext uri="{FF2B5EF4-FFF2-40B4-BE49-F238E27FC236}">
                <a16:creationId xmlns:a16="http://schemas.microsoft.com/office/drawing/2014/main" id="{893D1708-9709-47B4-9617-8687E1053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81000"/>
            <a:ext cx="6096000" cy="6096000"/>
          </a:xfrm>
          <a:prstGeom prst="rect">
            <a:avLst/>
          </a:prstGeom>
          <a:noFill/>
        </p:spPr>
      </p:pic>
      <p:sp>
        <p:nvSpPr>
          <p:cNvPr id="9" name="Text Placeholder 3">
            <a:extLst>
              <a:ext uri="{FF2B5EF4-FFF2-40B4-BE49-F238E27FC236}">
                <a16:creationId xmlns:a16="http://schemas.microsoft.com/office/drawing/2014/main" id="{2A0998DD-CCD7-922A-AAB4-114EAF9F84C7}"/>
              </a:ext>
            </a:extLst>
          </p:cNvPr>
          <p:cNvSpPr>
            <a:spLocks noGrp="1"/>
          </p:cNvSpPr>
          <p:nvPr>
            <p:ph type="body" sz="quarter" idx="12"/>
          </p:nvPr>
        </p:nvSpPr>
        <p:spPr>
          <a:xfrm>
            <a:off x="457150" y="3871467"/>
            <a:ext cx="4802238" cy="246221"/>
          </a:xfrm>
        </p:spPr>
        <p:txBody>
          <a:bodyPr/>
          <a:lstStyle/>
          <a:p>
            <a:endParaRPr lang="en-US" dirty="0"/>
          </a:p>
        </p:txBody>
      </p:sp>
    </p:spTree>
    <p:extLst>
      <p:ext uri="{BB962C8B-B14F-4D97-AF65-F5344CB8AC3E}">
        <p14:creationId xmlns:p14="http://schemas.microsoft.com/office/powerpoint/2010/main" val="4096701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1"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endParaRPr lang="en-US" dirty="0"/>
          </a:p>
          <a:p>
            <a:pPr marL="179388" lvl="1" indent="0">
              <a:buNone/>
            </a:pPr>
            <a:r>
              <a:rPr lang="en-GB" dirty="0"/>
              <a:t>Section 1 introduction and information you need to access the main lab environment.</a:t>
            </a:r>
          </a:p>
          <a:p>
            <a:pPr marL="179388" lvl="1" indent="0">
              <a:buNone/>
            </a:pPr>
            <a:endParaRPr lang="en-GB" dirty="0"/>
          </a:p>
          <a:p>
            <a:pPr marL="179388" lvl="1" indent="0">
              <a:buNone/>
            </a:pPr>
            <a:r>
              <a:rPr lang="en-GB" dirty="0"/>
              <a:t>Section 2 provides information about the deployment and integrations you will complete as part of this course. </a:t>
            </a:r>
          </a:p>
          <a:p>
            <a:pPr marL="179388" lvl="1" indent="0">
              <a:buNone/>
            </a:pPr>
            <a:endParaRPr lang="en-GB"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739194"/>
          </a:xfrm>
        </p:spPr>
        <p:txBody>
          <a:bodyPr/>
          <a:lstStyle/>
          <a:p>
            <a:r>
              <a:rPr lang="en-US" b="1" dirty="0">
                <a:solidFill>
                  <a:schemeClr val="bg1"/>
                </a:solidFill>
              </a:rPr>
              <a:t>Lab 1 </a:t>
            </a:r>
            <a:r>
              <a:rPr lang="en-US" b="1" dirty="0">
                <a:solidFill>
                  <a:srgbClr val="72D4DB"/>
                </a:solidFill>
              </a:rPr>
              <a:t>- </a:t>
            </a:r>
            <a:r>
              <a:rPr lang="en-US" sz="4000" b="1" dirty="0">
                <a:solidFill>
                  <a:srgbClr val="72D4DB"/>
                </a:solidFill>
              </a:rPr>
              <a:t>Introduction through to deployment </a:t>
            </a:r>
            <a:br>
              <a:rPr lang="en-US" sz="4000" b="1" dirty="0">
                <a:solidFill>
                  <a:srgbClr val="72D4DB"/>
                </a:solidFill>
              </a:rPr>
            </a:br>
            <a:r>
              <a:rPr lang="en-US" sz="2400" b="1" dirty="0">
                <a:solidFill>
                  <a:srgbClr val="72D4DB"/>
                </a:solidFill>
              </a:rPr>
              <a:t>– 2.5 hours</a:t>
            </a:r>
            <a:br>
              <a:rPr lang="en-US" sz="4000"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41</a:t>
            </a:fld>
            <a:endParaRPr lang="nb-NO" dirty="0"/>
          </a:p>
        </p:txBody>
      </p:sp>
      <p:sp>
        <p:nvSpPr>
          <p:cNvPr id="9" name="Text Placeholder 8">
            <a:extLst>
              <a:ext uri="{FF2B5EF4-FFF2-40B4-BE49-F238E27FC236}">
                <a16:creationId xmlns:a16="http://schemas.microsoft.com/office/drawing/2014/main" id="{C8E74FAB-CB66-4C8B-A886-CDDABC2BAF82}"/>
              </a:ext>
            </a:extLst>
          </p:cNvPr>
          <p:cNvSpPr>
            <a:spLocks noGrp="1"/>
          </p:cNvSpPr>
          <p:nvPr>
            <p:ph type="body" sz="quarter" idx="18"/>
          </p:nvPr>
        </p:nvSpPr>
        <p:spPr/>
        <p:txBody>
          <a:bodyPr/>
          <a:lstStyle/>
          <a:p>
            <a:endParaRPr lang="en-GB"/>
          </a:p>
        </p:txBody>
      </p:sp>
      <p:pic>
        <p:nvPicPr>
          <p:cNvPr id="11" name="Picture 10" descr="Graphical user interface, application&#10;&#10;Description automatically generated">
            <a:extLst>
              <a:ext uri="{FF2B5EF4-FFF2-40B4-BE49-F238E27FC236}">
                <a16:creationId xmlns:a16="http://schemas.microsoft.com/office/drawing/2014/main" id="{29E199D1-2796-49C0-9066-E613F8A565F8}"/>
              </a:ext>
            </a:extLst>
          </p:cNvPr>
          <p:cNvPicPr>
            <a:picLocks noChangeAspect="1"/>
          </p:cNvPicPr>
          <p:nvPr/>
        </p:nvPicPr>
        <p:blipFill rotWithShape="1">
          <a:blip r:embed="rId6">
            <a:extLst>
              <a:ext uri="{28A0092B-C50C-407E-A947-70E740481C1C}">
                <a14:useLocalDpi xmlns:a14="http://schemas.microsoft.com/office/drawing/2010/main" val="0"/>
              </a:ext>
            </a:extLst>
          </a:blip>
          <a:srcRect t="1586" r="25844" b="19408"/>
          <a:stretch/>
        </p:blipFill>
        <p:spPr>
          <a:xfrm>
            <a:off x="7164727" y="1719182"/>
            <a:ext cx="4256445" cy="3168596"/>
          </a:xfrm>
          <a:prstGeom prst="rect">
            <a:avLst/>
          </a:prstGeom>
        </p:spPr>
      </p:pic>
    </p:spTree>
    <p:extLst>
      <p:ext uri="{BB962C8B-B14F-4D97-AF65-F5344CB8AC3E}">
        <p14:creationId xmlns:p14="http://schemas.microsoft.com/office/powerpoint/2010/main" val="796543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AD2D3A-EDAC-41C6-A585-DEE3061103DB}"/>
              </a:ext>
            </a:extLst>
          </p:cNvPr>
          <p:cNvSpPr>
            <a:spLocks noGrp="1"/>
          </p:cNvSpPr>
          <p:nvPr>
            <p:ph sz="half" idx="2"/>
          </p:nvPr>
        </p:nvSpPr>
        <p:spPr>
          <a:xfrm>
            <a:off x="5654124" y="1045798"/>
            <a:ext cx="5372910" cy="4561603"/>
          </a:xfrm>
        </p:spPr>
        <p:txBody>
          <a:bodyPr/>
          <a:lstStyle/>
          <a:p>
            <a:pPr marL="0" indent="0">
              <a:buNone/>
            </a:pPr>
            <a:r>
              <a:rPr lang="en-GB" sz="1800" b="0" i="0" u="none" strike="noStrike" baseline="0" dirty="0">
                <a:solidFill>
                  <a:srgbClr val="72D4DB"/>
                </a:solidFill>
                <a:latin typeface="Calibri" panose="020F0502020204030204" pitchFamily="34" charset="0"/>
              </a:rPr>
              <a:t>Each group has a name:</a:t>
            </a:r>
          </a:p>
          <a:p>
            <a:r>
              <a:rPr lang="en-GB" sz="1800" b="0" i="0" u="none" strike="noStrike" baseline="0" dirty="0">
                <a:solidFill>
                  <a:schemeClr val="bg1"/>
                </a:solidFill>
                <a:latin typeface="Courier New" panose="02070309020205020404" pitchFamily="49" charset="0"/>
              </a:rPr>
              <a:t>vc1                  </a:t>
            </a:r>
            <a:r>
              <a:rPr lang="en-GB" sz="1800" dirty="0">
                <a:solidFill>
                  <a:schemeClr val="bg1"/>
                </a:solidFill>
                <a:latin typeface="Calibri" panose="020F0502020204030204" pitchFamily="34" charset="0"/>
              </a:rPr>
              <a:t> or vc2,3,4,5,6,7,8,910</a:t>
            </a:r>
            <a:endParaRPr lang="en-GB" sz="1800" b="0" i="0" u="none" strike="noStrike" baseline="0" dirty="0">
              <a:solidFill>
                <a:schemeClr val="bg1"/>
              </a:solidFill>
              <a:latin typeface="Courier New" panose="02070309020205020404" pitchFamily="49" charset="0"/>
            </a:endParaRPr>
          </a:p>
          <a:p>
            <a:r>
              <a:rPr lang="en-GB" sz="1800" dirty="0">
                <a:solidFill>
                  <a:srgbClr val="72D4DB"/>
                </a:solidFill>
                <a:latin typeface="Courier New" panose="02070309020205020404" pitchFamily="49" charset="0"/>
              </a:rPr>
              <a:t>+ location</a:t>
            </a:r>
          </a:p>
          <a:p>
            <a:r>
              <a:rPr lang="en-GB" sz="1800" b="0" i="0" u="none" strike="noStrike" baseline="0" dirty="0">
                <a:solidFill>
                  <a:schemeClr val="bg1"/>
                </a:solidFill>
                <a:latin typeface="Courier New" panose="02070309020205020404" pitchFamily="49" charset="0"/>
              </a:rPr>
              <a:t>vc1-osl</a:t>
            </a:r>
            <a:endParaRPr lang="en-GB" sz="1800" b="0" i="0" u="none" strike="noStrike" baseline="0" dirty="0">
              <a:solidFill>
                <a:schemeClr val="bg1"/>
              </a:solidFill>
              <a:latin typeface="Calibri" panose="020F0502020204030204" pitchFamily="34" charset="0"/>
            </a:endParaRPr>
          </a:p>
          <a:p>
            <a:r>
              <a:rPr lang="en-GB" sz="1800" b="0" i="0" u="none" strike="noStrike" baseline="0" dirty="0">
                <a:solidFill>
                  <a:srgbClr val="72D4DB"/>
                </a:solidFill>
                <a:latin typeface="Calibri" panose="020F0502020204030204" pitchFamily="34" charset="0"/>
              </a:rPr>
              <a:t> + a shared domain space:</a:t>
            </a:r>
          </a:p>
          <a:p>
            <a:r>
              <a:rPr lang="en-GB" sz="1800" b="0" i="0" u="none" strike="noStrike" baseline="0" dirty="0">
                <a:solidFill>
                  <a:schemeClr val="bg1"/>
                </a:solidFill>
                <a:latin typeface="Courier New" panose="02070309020205020404" pitchFamily="49" charset="0"/>
              </a:rPr>
              <a:t>pexip.net</a:t>
            </a:r>
            <a:endParaRPr lang="en-GB" sz="1800" b="0" i="0" u="none" strike="noStrike" baseline="0" dirty="0">
              <a:solidFill>
                <a:schemeClr val="bg1"/>
              </a:solidFill>
              <a:latin typeface="Calibri" panose="020F0502020204030204" pitchFamily="34" charset="0"/>
            </a:endParaRPr>
          </a:p>
          <a:p>
            <a:r>
              <a:rPr lang="en-GB" sz="1800" b="0" i="0" u="none" strike="noStrike" baseline="0" dirty="0">
                <a:solidFill>
                  <a:srgbClr val="72D4DB"/>
                </a:solidFill>
                <a:latin typeface="Calibri" panose="020F0502020204030204" pitchFamily="34" charset="0"/>
              </a:rPr>
              <a:t>= unique domain name space for each group’s lab :</a:t>
            </a:r>
          </a:p>
          <a:p>
            <a:r>
              <a:rPr lang="en-GB" sz="1800" b="0" i="0" u="none" strike="noStrike" baseline="0" dirty="0">
                <a:solidFill>
                  <a:schemeClr val="bg1"/>
                </a:solidFill>
                <a:latin typeface="Courier New" panose="02070309020205020404" pitchFamily="49" charset="0"/>
              </a:rPr>
              <a:t>vc01.pexip.net</a:t>
            </a:r>
            <a:endParaRPr lang="en-GB" sz="1800" dirty="0">
              <a:solidFill>
                <a:schemeClr val="bg1"/>
              </a:solidFill>
              <a:latin typeface="Calibri" panose="020F0502020204030204" pitchFamily="34" charset="0"/>
            </a:endParaRPr>
          </a:p>
          <a:p>
            <a:pPr marL="0" indent="0">
              <a:buNone/>
            </a:pPr>
            <a:endParaRPr lang="en-GB" sz="1800" b="0" i="0" u="none" strike="noStrike" baseline="0" dirty="0">
              <a:solidFill>
                <a:srgbClr val="72D4DB"/>
              </a:solidFill>
              <a:latin typeface="Calibri" panose="020F0502020204030204" pitchFamily="34" charset="0"/>
            </a:endParaRPr>
          </a:p>
          <a:p>
            <a:r>
              <a:rPr lang="en-GB" sz="1800" b="0" i="0" u="none" strike="noStrike" baseline="0" dirty="0">
                <a:solidFill>
                  <a:srgbClr val="72D4DB"/>
                </a:solidFill>
                <a:latin typeface="Calibri" panose="020F0502020204030204" pitchFamily="34" charset="0"/>
              </a:rPr>
              <a:t> Each Node also has a host name:</a:t>
            </a:r>
          </a:p>
          <a:p>
            <a:r>
              <a:rPr lang="en-GB" sz="1800" dirty="0" err="1">
                <a:solidFill>
                  <a:schemeClr val="bg1"/>
                </a:solidFill>
                <a:latin typeface="Calibri" panose="020F0502020204030204" pitchFamily="34" charset="0"/>
              </a:rPr>
              <a:t>mgr</a:t>
            </a:r>
            <a:endParaRPr lang="en-GB" sz="1800" dirty="0">
              <a:solidFill>
                <a:schemeClr val="bg1"/>
              </a:solidFill>
              <a:latin typeface="Calibri" panose="020F0502020204030204" pitchFamily="34" charset="0"/>
            </a:endParaRPr>
          </a:p>
          <a:p>
            <a:r>
              <a:rPr lang="en-GB" sz="1800" dirty="0">
                <a:solidFill>
                  <a:schemeClr val="bg1"/>
                </a:solidFill>
                <a:latin typeface="Courier New" panose="02070309020205020404" pitchFamily="49" charset="0"/>
              </a:rPr>
              <a:t>c</a:t>
            </a:r>
            <a:r>
              <a:rPr lang="en-GB" sz="1800" b="0" i="0" u="none" strike="noStrike" baseline="0" dirty="0">
                <a:solidFill>
                  <a:schemeClr val="bg1"/>
                </a:solidFill>
                <a:latin typeface="Courier New" panose="02070309020205020404" pitchFamily="49" charset="0"/>
              </a:rPr>
              <a:t>onf01</a:t>
            </a:r>
            <a:endParaRPr lang="en-GB" sz="1800" dirty="0">
              <a:solidFill>
                <a:schemeClr val="bg1"/>
              </a:solidFill>
              <a:latin typeface="Calibri" panose="020F0502020204030204" pitchFamily="34" charset="0"/>
            </a:endParaRPr>
          </a:p>
          <a:p>
            <a:r>
              <a:rPr lang="en-GB" sz="1800" dirty="0">
                <a:solidFill>
                  <a:schemeClr val="bg1"/>
                </a:solidFill>
                <a:latin typeface="Courier New" panose="02070309020205020404" pitchFamily="49" charset="0"/>
              </a:rPr>
              <a:t>e</a:t>
            </a:r>
            <a:r>
              <a:rPr lang="en-GB" sz="1800" b="0" i="0" u="none" strike="noStrike" baseline="0" dirty="0">
                <a:solidFill>
                  <a:schemeClr val="bg1"/>
                </a:solidFill>
                <a:latin typeface="Courier New" panose="02070309020205020404" pitchFamily="49" charset="0"/>
              </a:rPr>
              <a:t>dge</a:t>
            </a:r>
          </a:p>
          <a:p>
            <a:r>
              <a:rPr lang="en-GB" sz="1800" dirty="0">
                <a:solidFill>
                  <a:srgbClr val="72D4DB"/>
                </a:solidFill>
                <a:latin typeface="Calibri" panose="020F0502020204030204" pitchFamily="34" charset="0"/>
              </a:rPr>
              <a:t>I</a:t>
            </a:r>
            <a:r>
              <a:rPr lang="en-GB" sz="1800" b="0" i="0" u="none" strike="noStrike" baseline="0" dirty="0">
                <a:solidFill>
                  <a:srgbClr val="72D4DB"/>
                </a:solidFill>
                <a:latin typeface="Calibri" panose="020F0502020204030204" pitchFamily="34" charset="0"/>
              </a:rPr>
              <a:t>ntegrate </a:t>
            </a:r>
            <a:r>
              <a:rPr lang="en-GB" sz="1800" b="0" i="0" u="none" strike="noStrike" baseline="0" dirty="0">
                <a:solidFill>
                  <a:schemeClr val="bg1"/>
                </a:solidFill>
                <a:latin typeface="Calibri" panose="020F0502020204030204" pitchFamily="34" charset="0"/>
              </a:rPr>
              <a:t>your group </a:t>
            </a:r>
            <a:r>
              <a:rPr lang="en-GB" sz="1800" b="0" i="0" u="none" strike="noStrike" baseline="0" dirty="0">
                <a:solidFill>
                  <a:srgbClr val="72D4DB"/>
                </a:solidFill>
                <a:latin typeface="Calibri" panose="020F0502020204030204" pitchFamily="34" charset="0"/>
              </a:rPr>
              <a:t>domain to use these FQDNs to browse to the Node by name:</a:t>
            </a:r>
          </a:p>
          <a:p>
            <a:r>
              <a:rPr lang="en-GB" sz="1800" b="0" i="0" u="none" strike="noStrike" baseline="0" dirty="0">
                <a:solidFill>
                  <a:srgbClr val="72D4DB"/>
                </a:solidFill>
                <a:latin typeface="Calibri" panose="020F0502020204030204" pitchFamily="34" charset="0"/>
              </a:rPr>
              <a:t> </a:t>
            </a:r>
            <a:r>
              <a:rPr lang="en-GB" sz="1800" b="0" i="0" u="none" strike="noStrike" baseline="0" dirty="0">
                <a:solidFill>
                  <a:schemeClr val="bg1"/>
                </a:solidFill>
                <a:latin typeface="Calibri" panose="020F0502020204030204" pitchFamily="34" charset="0"/>
              </a:rPr>
              <a:t>https://mgr.vc1.pexip.net </a:t>
            </a:r>
            <a:r>
              <a:rPr lang="en-GB" sz="1800" b="0" i="0" u="none" strike="noStrike" baseline="0" dirty="0">
                <a:solidFill>
                  <a:schemeClr val="bg1"/>
                </a:solidFill>
                <a:latin typeface="Calibri" panose="020F0502020204030204" pitchFamily="34" charset="0"/>
                <a:hlinkClick r:id="rId2"/>
              </a:rPr>
              <a:t>https://edge.vc1.pexip.net</a:t>
            </a:r>
            <a:endParaRPr lang="en-GB" sz="1800" b="0" i="0" u="none" strike="noStrike" baseline="0" dirty="0">
              <a:solidFill>
                <a:schemeClr val="bg1"/>
              </a:solidFill>
              <a:latin typeface="Calibri" panose="020F0502020204030204" pitchFamily="34" charset="0"/>
            </a:endParaRPr>
          </a:p>
          <a:p>
            <a:pPr marL="0" indent="0">
              <a:buNone/>
            </a:pPr>
            <a:r>
              <a:rPr lang="en-GB" sz="1800" dirty="0">
                <a:solidFill>
                  <a:srgbClr val="72D4DB"/>
                </a:solidFill>
                <a:latin typeface="Calibri" panose="020F0502020204030204" pitchFamily="34" charset="0"/>
              </a:rPr>
              <a:t>Passwords</a:t>
            </a:r>
            <a:r>
              <a:rPr lang="en-GB" sz="1800" dirty="0">
                <a:solidFill>
                  <a:schemeClr val="bg1"/>
                </a:solidFill>
                <a:latin typeface="Calibri" panose="020F0502020204030204" pitchFamily="34" charset="0"/>
              </a:rPr>
              <a:t> Pexip123</a:t>
            </a:r>
            <a:endParaRPr lang="en-GB" dirty="0">
              <a:solidFill>
                <a:schemeClr val="bg1"/>
              </a:solidFill>
            </a:endParaRPr>
          </a:p>
        </p:txBody>
      </p:sp>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302592"/>
            <a:ext cx="11133686" cy="1308307"/>
          </a:xfrm>
        </p:spPr>
        <p:txBody>
          <a:bodyPr/>
          <a:lstStyle/>
          <a:p>
            <a:r>
              <a:rPr lang="en-GB" dirty="0"/>
              <a:t>Section 1 </a:t>
            </a:r>
            <a:r>
              <a:rPr lang="en-GB" sz="2000" dirty="0">
                <a:solidFill>
                  <a:srgbClr val="72D4DB"/>
                </a:solidFill>
              </a:rPr>
              <a:t>1. Information to access the main lab environment.</a:t>
            </a:r>
            <a:br>
              <a:rPr lang="en-GB" dirty="0"/>
            </a:b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42</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sp>
        <p:nvSpPr>
          <p:cNvPr id="14" name="Content Placeholder 13">
            <a:extLst>
              <a:ext uri="{FF2B5EF4-FFF2-40B4-BE49-F238E27FC236}">
                <a16:creationId xmlns:a16="http://schemas.microsoft.com/office/drawing/2014/main" id="{555BDA49-DF31-4CB4-A3DF-41644FF5C851}"/>
              </a:ext>
            </a:extLst>
          </p:cNvPr>
          <p:cNvSpPr>
            <a:spLocks noGrp="1"/>
          </p:cNvSpPr>
          <p:nvPr>
            <p:ph sz="half" idx="1"/>
          </p:nvPr>
        </p:nvSpPr>
        <p:spPr>
          <a:xfrm>
            <a:off x="206820" y="1072762"/>
            <a:ext cx="5372910" cy="4561603"/>
          </a:xfrm>
        </p:spPr>
        <p:txBody>
          <a:bodyPr/>
          <a:lstStyle/>
          <a:p>
            <a:r>
              <a:rPr lang="en-GB" b="1" dirty="0"/>
              <a:t>Lab sheet</a:t>
            </a:r>
          </a:p>
          <a:p>
            <a:r>
              <a:rPr lang="en-GB" b="1" dirty="0"/>
              <a:t>Workbook</a:t>
            </a:r>
          </a:p>
          <a:p>
            <a:pPr marL="0" indent="0">
              <a:buNone/>
            </a:pPr>
            <a:endParaRPr lang="en-GB" dirty="0"/>
          </a:p>
          <a:p>
            <a:pPr marL="0" indent="0">
              <a:buNone/>
            </a:pPr>
            <a:endParaRPr lang="en-GB" dirty="0"/>
          </a:p>
        </p:txBody>
      </p:sp>
      <p:pic>
        <p:nvPicPr>
          <p:cNvPr id="17" name="Content Placeholder 7" descr="Shape, rectangle&#10;&#10;Description automatically generated">
            <a:extLst>
              <a:ext uri="{FF2B5EF4-FFF2-40B4-BE49-F238E27FC236}">
                <a16:creationId xmlns:a16="http://schemas.microsoft.com/office/drawing/2014/main" id="{21DD663B-7E33-46AD-9433-5F8575F609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8015" y="4126164"/>
            <a:ext cx="723177" cy="256663"/>
          </a:xfrm>
          <a:prstGeom prst="rect">
            <a:avLst/>
          </a:prstGeom>
        </p:spPr>
      </p:pic>
      <p:pic>
        <p:nvPicPr>
          <p:cNvPr id="18" name="Picture 17" descr="Icon&#10;&#10;Description automatically generated with medium confidence">
            <a:extLst>
              <a:ext uri="{FF2B5EF4-FFF2-40B4-BE49-F238E27FC236}">
                <a16:creationId xmlns:a16="http://schemas.microsoft.com/office/drawing/2014/main" id="{F1D0F0F8-7C12-4191-9E33-86BC8AA94A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8015" y="4647427"/>
            <a:ext cx="723177" cy="247901"/>
          </a:xfrm>
          <a:prstGeom prst="rect">
            <a:avLst/>
          </a:prstGeom>
        </p:spPr>
      </p:pic>
      <p:pic>
        <p:nvPicPr>
          <p:cNvPr id="19" name="Picture 18" descr="Shape, rectangle, square&#10;&#10;Description automatically generated">
            <a:extLst>
              <a:ext uri="{FF2B5EF4-FFF2-40B4-BE49-F238E27FC236}">
                <a16:creationId xmlns:a16="http://schemas.microsoft.com/office/drawing/2014/main" id="{B29707E0-0ED7-4E09-9238-30254E8B64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8015" y="4394935"/>
            <a:ext cx="721896" cy="241659"/>
          </a:xfrm>
          <a:prstGeom prst="rect">
            <a:avLst/>
          </a:prstGeom>
        </p:spPr>
      </p:pic>
      <p:pic>
        <p:nvPicPr>
          <p:cNvPr id="7" name="Picture 6">
            <a:extLst>
              <a:ext uri="{FF2B5EF4-FFF2-40B4-BE49-F238E27FC236}">
                <a16:creationId xmlns:a16="http://schemas.microsoft.com/office/drawing/2014/main" id="{25DA1FD1-A255-4896-945C-7E9F8DCC92B3}"/>
              </a:ext>
            </a:extLst>
          </p:cNvPr>
          <p:cNvPicPr>
            <a:picLocks noChangeAspect="1"/>
          </p:cNvPicPr>
          <p:nvPr/>
        </p:nvPicPr>
        <p:blipFill>
          <a:blip r:embed="rId6"/>
          <a:stretch>
            <a:fillRect/>
          </a:stretch>
        </p:blipFill>
        <p:spPr>
          <a:xfrm>
            <a:off x="166888" y="1799987"/>
            <a:ext cx="2754508" cy="2594948"/>
          </a:xfrm>
          <a:prstGeom prst="rect">
            <a:avLst/>
          </a:prstGeom>
        </p:spPr>
      </p:pic>
      <p:pic>
        <p:nvPicPr>
          <p:cNvPr id="9" name="Picture 8">
            <a:extLst>
              <a:ext uri="{FF2B5EF4-FFF2-40B4-BE49-F238E27FC236}">
                <a16:creationId xmlns:a16="http://schemas.microsoft.com/office/drawing/2014/main" id="{EFCA2132-9A72-42BC-BCD9-39892693A4E0}"/>
              </a:ext>
            </a:extLst>
          </p:cNvPr>
          <p:cNvPicPr>
            <a:picLocks noChangeAspect="1"/>
          </p:cNvPicPr>
          <p:nvPr/>
        </p:nvPicPr>
        <p:blipFill>
          <a:blip r:embed="rId7"/>
          <a:stretch>
            <a:fillRect/>
          </a:stretch>
        </p:blipFill>
        <p:spPr>
          <a:xfrm>
            <a:off x="2618293" y="3292535"/>
            <a:ext cx="2877845" cy="3021151"/>
          </a:xfrm>
          <a:prstGeom prst="rect">
            <a:avLst/>
          </a:prstGeom>
        </p:spPr>
      </p:pic>
    </p:spTree>
    <p:extLst>
      <p:ext uri="{BB962C8B-B14F-4D97-AF65-F5344CB8AC3E}">
        <p14:creationId xmlns:p14="http://schemas.microsoft.com/office/powerpoint/2010/main" val="296240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raphical user interface, application&#10;&#10;Description automatically generated">
            <a:extLst>
              <a:ext uri="{FF2B5EF4-FFF2-40B4-BE49-F238E27FC236}">
                <a16:creationId xmlns:a16="http://schemas.microsoft.com/office/drawing/2014/main" id="{AE0468EF-2FF6-4734-A997-1DA5FDDF22A6}"/>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2555" t="6819" r="44634" b="70378"/>
          <a:stretch/>
        </p:blipFill>
        <p:spPr>
          <a:xfrm>
            <a:off x="6973821" y="1011860"/>
            <a:ext cx="4920333" cy="1145665"/>
          </a:xfrm>
        </p:spPr>
      </p:pic>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302592"/>
            <a:ext cx="11133686" cy="1308307"/>
          </a:xfrm>
        </p:spPr>
        <p:txBody>
          <a:bodyPr/>
          <a:lstStyle/>
          <a:p>
            <a:r>
              <a:rPr lang="en-GB" dirty="0"/>
              <a:t>Section 1 </a:t>
            </a:r>
            <a:r>
              <a:rPr lang="en-GB" sz="2000" b="0" i="0" u="none" strike="noStrike" baseline="0" dirty="0">
                <a:solidFill>
                  <a:srgbClr val="72D4DB"/>
                </a:solidFill>
              </a:rPr>
              <a:t>3. Accessing the Lab Infrastructure</a:t>
            </a:r>
            <a:br>
              <a:rPr lang="en-GB" dirty="0"/>
            </a:b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43</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sp>
        <p:nvSpPr>
          <p:cNvPr id="14" name="Content Placeholder 13">
            <a:extLst>
              <a:ext uri="{FF2B5EF4-FFF2-40B4-BE49-F238E27FC236}">
                <a16:creationId xmlns:a16="http://schemas.microsoft.com/office/drawing/2014/main" id="{555BDA49-DF31-4CB4-A3DF-41644FF5C851}"/>
              </a:ext>
            </a:extLst>
          </p:cNvPr>
          <p:cNvSpPr>
            <a:spLocks noGrp="1"/>
          </p:cNvSpPr>
          <p:nvPr>
            <p:ph sz="half" idx="1"/>
          </p:nvPr>
        </p:nvSpPr>
        <p:spPr/>
        <p:txBody>
          <a:bodyPr/>
          <a:lstStyle/>
          <a:p>
            <a:r>
              <a:rPr lang="en-GB" dirty="0"/>
              <a:t>RDP</a:t>
            </a:r>
          </a:p>
          <a:p>
            <a:pPr algn="l"/>
            <a:endParaRPr lang="en-GB" sz="1800" b="0" i="0" u="none" strike="noStrike" baseline="0" dirty="0">
              <a:solidFill>
                <a:srgbClr val="000000"/>
              </a:solidFill>
              <a:latin typeface="Calibri" panose="020F0502020204030204" pitchFamily="34" charset="0"/>
            </a:endParaRPr>
          </a:p>
          <a:p>
            <a:r>
              <a:rPr lang="en-GB" sz="1800" b="0" i="0" u="none" strike="noStrike" baseline="0" dirty="0">
                <a:solidFill>
                  <a:srgbClr val="72D4DB"/>
                </a:solidFill>
                <a:latin typeface="Calibri" panose="020F0502020204030204" pitchFamily="34" charset="0"/>
              </a:rPr>
              <a:t>login to Remote Desktop - lab sheet </a:t>
            </a:r>
            <a:r>
              <a:rPr lang="en-GB" sz="1800" b="1" i="0" u="none" strike="noStrike" baseline="0" dirty="0">
                <a:solidFill>
                  <a:srgbClr val="72D4DB"/>
                </a:solidFill>
                <a:latin typeface="Calibri" panose="020F0502020204030204" pitchFamily="34" charset="0"/>
              </a:rPr>
              <a:t>section #1</a:t>
            </a:r>
            <a:r>
              <a:rPr lang="en-GB" sz="1800" b="0" i="0" u="none" strike="noStrike" baseline="0" dirty="0">
                <a:solidFill>
                  <a:srgbClr val="72D4DB"/>
                </a:solidFill>
                <a:latin typeface="Calibri" panose="020F0502020204030204" pitchFamily="34" charset="0"/>
              </a:rPr>
              <a:t>. </a:t>
            </a:r>
          </a:p>
          <a:p>
            <a:endParaRPr lang="en-GB" sz="1800" dirty="0">
              <a:solidFill>
                <a:srgbClr val="72D4DB"/>
              </a:solidFill>
              <a:latin typeface="Calibri" panose="020F0502020204030204" pitchFamily="34" charset="0"/>
            </a:endParaRPr>
          </a:p>
          <a:p>
            <a:endParaRPr lang="en-GB" sz="1800" b="0" i="0" u="none" strike="noStrike" baseline="0" dirty="0">
              <a:solidFill>
                <a:srgbClr val="72D4DB"/>
              </a:solidFill>
              <a:latin typeface="Calibri" panose="020F0502020204030204" pitchFamily="34" charset="0"/>
            </a:endParaRPr>
          </a:p>
          <a:p>
            <a:pPr marL="0" indent="0">
              <a:buNone/>
            </a:pPr>
            <a:endParaRPr lang="en-GB" sz="1800" b="0" i="0" u="none" strike="noStrike" baseline="0" dirty="0">
              <a:solidFill>
                <a:srgbClr val="72D4DB"/>
              </a:solidFill>
              <a:latin typeface="Calibri" panose="020F0502020204030204" pitchFamily="34" charset="0"/>
            </a:endParaRPr>
          </a:p>
          <a:p>
            <a:r>
              <a:rPr lang="en-GB" sz="1800" dirty="0">
                <a:solidFill>
                  <a:srgbClr val="72D4DB"/>
                </a:solidFill>
                <a:latin typeface="Calibri" panose="020F0502020204030204" pitchFamily="34" charset="0"/>
              </a:rPr>
              <a:t>Via the b</a:t>
            </a:r>
            <a:r>
              <a:rPr lang="en-GB" sz="1800" b="0" i="0" u="none" strike="noStrike" baseline="0" dirty="0">
                <a:solidFill>
                  <a:srgbClr val="72D4DB"/>
                </a:solidFill>
                <a:latin typeface="Calibri" panose="020F0502020204030204" pitchFamily="34" charset="0"/>
              </a:rPr>
              <a:t>rowser, connect to the URL of the RDP server. a. Login with the username and password from your group’s Lab Sheet. (set language requirements via lab sheet)</a:t>
            </a:r>
          </a:p>
          <a:p>
            <a:endParaRPr lang="en-GB" sz="1800" b="0" i="0" u="none" strike="noStrike" baseline="0" dirty="0">
              <a:solidFill>
                <a:srgbClr val="000000"/>
              </a:solidFill>
              <a:latin typeface="Calibri" panose="020F0502020204030204" pitchFamily="34" charset="0"/>
            </a:endParaRPr>
          </a:p>
          <a:p>
            <a:pPr marL="0" indent="0">
              <a:buNone/>
            </a:pPr>
            <a:endParaRPr lang="en-GB" dirty="0"/>
          </a:p>
        </p:txBody>
      </p:sp>
      <p:pic>
        <p:nvPicPr>
          <p:cNvPr id="9" name="Picture 8" descr="A computer screen with a blue background&#10;&#10;Description automatically generated with low confidence">
            <a:extLst>
              <a:ext uri="{FF2B5EF4-FFF2-40B4-BE49-F238E27FC236}">
                <a16:creationId xmlns:a16="http://schemas.microsoft.com/office/drawing/2014/main" id="{1478C32A-7998-4A22-8F33-5C4A59B09F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81" t="-4412" r="29518" b="49051"/>
          <a:stretch/>
        </p:blipFill>
        <p:spPr>
          <a:xfrm>
            <a:off x="6973821" y="3075421"/>
            <a:ext cx="4881944" cy="2581638"/>
          </a:xfrm>
          <a:prstGeom prst="rect">
            <a:avLst/>
          </a:prstGeom>
        </p:spPr>
      </p:pic>
      <p:cxnSp>
        <p:nvCxnSpPr>
          <p:cNvPr id="12" name="Straight Arrow Connector 11">
            <a:extLst>
              <a:ext uri="{FF2B5EF4-FFF2-40B4-BE49-F238E27FC236}">
                <a16:creationId xmlns:a16="http://schemas.microsoft.com/office/drawing/2014/main" id="{CBF26B0C-14DA-4457-A15C-CA79C1E2DB31}"/>
              </a:ext>
            </a:extLst>
          </p:cNvPr>
          <p:cNvCxnSpPr/>
          <p:nvPr/>
        </p:nvCxnSpPr>
        <p:spPr>
          <a:xfrm>
            <a:off x="9456226" y="2472009"/>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655678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3614C-3652-4EA8-AE35-58CC924DAB92}"/>
              </a:ext>
            </a:extLst>
          </p:cNvPr>
          <p:cNvSpPr>
            <a:spLocks noGrp="1"/>
          </p:cNvSpPr>
          <p:nvPr>
            <p:ph sz="half" idx="1"/>
          </p:nvPr>
        </p:nvSpPr>
        <p:spPr/>
        <p:txBody>
          <a:bodyPr/>
          <a:lstStyle/>
          <a:p>
            <a:r>
              <a:rPr lang="en-GB" dirty="0">
                <a:solidFill>
                  <a:srgbClr val="72D4DB"/>
                </a:solidFill>
              </a:rPr>
              <a:t>Login to the vCenter </a:t>
            </a:r>
            <a:r>
              <a:rPr lang="en-GB" sz="1800" b="1" i="0" u="none" strike="noStrike" baseline="0" dirty="0">
                <a:solidFill>
                  <a:srgbClr val="FF0000"/>
                </a:solidFill>
                <a:latin typeface="Calibri" panose="020F0502020204030204" pitchFamily="34" charset="0"/>
              </a:rPr>
              <a:t>using the HTML5 client option.</a:t>
            </a:r>
            <a:r>
              <a:rPr lang="en-GB" sz="1600" b="0" i="0" u="none" strike="noStrike" baseline="0" dirty="0">
                <a:solidFill>
                  <a:srgbClr val="72D4DB"/>
                </a:solidFill>
              </a:rPr>
              <a:t> </a:t>
            </a:r>
          </a:p>
          <a:p>
            <a:pPr marL="0" indent="0">
              <a:buNone/>
            </a:pPr>
            <a:endParaRPr lang="en-GB" b="0" i="0" u="none" strike="noStrike" baseline="0" dirty="0">
              <a:solidFill>
                <a:srgbClr val="72D4DB"/>
              </a:solidFill>
            </a:endParaRPr>
          </a:p>
          <a:p>
            <a:r>
              <a:rPr lang="en-GB" sz="1600" b="0" i="0" u="none" strike="noStrike" baseline="0" dirty="0">
                <a:solidFill>
                  <a:srgbClr val="72D4DB"/>
                </a:solidFill>
              </a:rPr>
              <a:t>Setting th</a:t>
            </a:r>
            <a:r>
              <a:rPr lang="en-GB" sz="1600" dirty="0">
                <a:solidFill>
                  <a:srgbClr val="72D4DB"/>
                </a:solidFill>
              </a:rPr>
              <a:t>e</a:t>
            </a:r>
            <a:r>
              <a:rPr lang="en-GB" sz="1600" b="0" i="0" u="none" strike="noStrike" baseline="0" dirty="0">
                <a:solidFill>
                  <a:srgbClr val="72D4DB"/>
                </a:solidFill>
              </a:rPr>
              <a:t> correct time </a:t>
            </a:r>
          </a:p>
          <a:p>
            <a:r>
              <a:rPr lang="en-GB" sz="1600" i="0" u="none" strike="noStrike" baseline="0" dirty="0">
                <a:solidFill>
                  <a:srgbClr val="72D4DB"/>
                </a:solidFill>
                <a:latin typeface="Calibri" panose="020F0502020204030204" pitchFamily="34" charset="0"/>
              </a:rPr>
              <a:t>Deployment and initial configuration of the Management Node </a:t>
            </a:r>
          </a:p>
          <a:p>
            <a:pPr marL="0" indent="0">
              <a:buNone/>
            </a:pPr>
            <a:endParaRPr lang="en-GB" dirty="0">
              <a:solidFill>
                <a:srgbClr val="72D4DB"/>
              </a:solidFill>
            </a:endParaRPr>
          </a:p>
          <a:p>
            <a:r>
              <a:rPr lang="en-GB" dirty="0">
                <a:solidFill>
                  <a:srgbClr val="72D4DB"/>
                </a:solidFill>
              </a:rPr>
              <a:t>Demonstrate your working Pexip Infinity deployment</a:t>
            </a:r>
            <a:endParaRPr lang="en-GB" dirty="0"/>
          </a:p>
        </p:txBody>
      </p:sp>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70668"/>
            <a:ext cx="11133686" cy="1962460"/>
          </a:xfrm>
        </p:spPr>
        <p:txBody>
          <a:bodyPr/>
          <a:lstStyle/>
          <a:p>
            <a:r>
              <a:rPr lang="en-GB" dirty="0"/>
              <a:t>Section 2 </a:t>
            </a:r>
            <a:r>
              <a:rPr lang="en-GB" sz="2400" dirty="0">
                <a:solidFill>
                  <a:srgbClr val="72D4DB"/>
                </a:solidFill>
              </a:rPr>
              <a:t>1. Deploy the Management Node</a:t>
            </a:r>
            <a:br>
              <a:rPr lang="en-GB" dirty="0"/>
            </a:br>
            <a:br>
              <a:rPr lang="en-GB" dirty="0"/>
            </a:b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44</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pic>
        <p:nvPicPr>
          <p:cNvPr id="13" name="Picture 12" descr="Graphical user interface, application, Word&#10;&#10;Description automatically generated">
            <a:extLst>
              <a:ext uri="{FF2B5EF4-FFF2-40B4-BE49-F238E27FC236}">
                <a16:creationId xmlns:a16="http://schemas.microsoft.com/office/drawing/2014/main" id="{5912E57B-4B91-42DF-9397-045AA90771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9691" y="196798"/>
            <a:ext cx="1951525" cy="1232337"/>
          </a:xfrm>
          <a:prstGeom prst="rect">
            <a:avLst/>
          </a:prstGeom>
        </p:spPr>
      </p:pic>
      <p:pic>
        <p:nvPicPr>
          <p:cNvPr id="11" name="Content Placeholder 10" descr="Background pattern&#10;&#10;Description automatically generated">
            <a:extLst>
              <a:ext uri="{FF2B5EF4-FFF2-40B4-BE49-F238E27FC236}">
                <a16:creationId xmlns:a16="http://schemas.microsoft.com/office/drawing/2014/main" id="{14F11D99-8C1C-405E-A961-5F5C5E13096F}"/>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0089692" y="1904942"/>
            <a:ext cx="1951525" cy="1207610"/>
          </a:xfrm>
        </p:spPr>
      </p:pic>
      <p:pic>
        <p:nvPicPr>
          <p:cNvPr id="15" name="Picture 14" descr="Graphical user interface, text, email&#10;&#10;Description automatically generated">
            <a:extLst>
              <a:ext uri="{FF2B5EF4-FFF2-40B4-BE49-F238E27FC236}">
                <a16:creationId xmlns:a16="http://schemas.microsoft.com/office/drawing/2014/main" id="{658D5ADF-4B8A-4D37-A9EA-EDDF4CCEA9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9691" y="3604590"/>
            <a:ext cx="1951526" cy="1154692"/>
          </a:xfrm>
          <a:prstGeom prst="rect">
            <a:avLst/>
          </a:prstGeom>
        </p:spPr>
      </p:pic>
      <p:pic>
        <p:nvPicPr>
          <p:cNvPr id="17" name="Picture 16">
            <a:extLst>
              <a:ext uri="{FF2B5EF4-FFF2-40B4-BE49-F238E27FC236}">
                <a16:creationId xmlns:a16="http://schemas.microsoft.com/office/drawing/2014/main" id="{04C90CC2-B108-4C5C-BE43-2FE1769286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090493" y="5251322"/>
            <a:ext cx="1953728" cy="1154693"/>
          </a:xfrm>
          <a:prstGeom prst="rect">
            <a:avLst/>
          </a:prstGeom>
        </p:spPr>
      </p:pic>
      <p:cxnSp>
        <p:nvCxnSpPr>
          <p:cNvPr id="19" name="Straight Arrow Connector 18">
            <a:extLst>
              <a:ext uri="{FF2B5EF4-FFF2-40B4-BE49-F238E27FC236}">
                <a16:creationId xmlns:a16="http://schemas.microsoft.com/office/drawing/2014/main" id="{A7FDA940-98CF-4C92-9290-2481A2B971BB}"/>
              </a:ext>
            </a:extLst>
          </p:cNvPr>
          <p:cNvCxnSpPr/>
          <p:nvPr/>
        </p:nvCxnSpPr>
        <p:spPr>
          <a:xfrm>
            <a:off x="11107709" y="155413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0" name="Straight Arrow Connector 19">
            <a:extLst>
              <a:ext uri="{FF2B5EF4-FFF2-40B4-BE49-F238E27FC236}">
                <a16:creationId xmlns:a16="http://schemas.microsoft.com/office/drawing/2014/main" id="{683EF5B4-9F8A-43ED-B505-E279B2FF7F6D}"/>
              </a:ext>
            </a:extLst>
          </p:cNvPr>
          <p:cNvCxnSpPr/>
          <p:nvPr/>
        </p:nvCxnSpPr>
        <p:spPr>
          <a:xfrm>
            <a:off x="11173189" y="492953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1" name="Straight Arrow Connector 20">
            <a:extLst>
              <a:ext uri="{FF2B5EF4-FFF2-40B4-BE49-F238E27FC236}">
                <a16:creationId xmlns:a16="http://schemas.microsoft.com/office/drawing/2014/main" id="{48FDC7DA-426E-4BDE-893F-0C635C6DF345}"/>
              </a:ext>
            </a:extLst>
          </p:cNvPr>
          <p:cNvCxnSpPr/>
          <p:nvPr/>
        </p:nvCxnSpPr>
        <p:spPr>
          <a:xfrm>
            <a:off x="11119771" y="324270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647640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3614C-3652-4EA8-AE35-58CC924DAB92}"/>
              </a:ext>
            </a:extLst>
          </p:cNvPr>
          <p:cNvSpPr>
            <a:spLocks noGrp="1"/>
          </p:cNvSpPr>
          <p:nvPr>
            <p:ph sz="half" idx="1"/>
          </p:nvPr>
        </p:nvSpPr>
        <p:spPr/>
        <p:txBody>
          <a:bodyPr/>
          <a:lstStyle/>
          <a:p>
            <a:pPr>
              <a:buClr>
                <a:schemeClr val="bg1"/>
              </a:buClr>
              <a:buFont typeface="Arial" panose="020B0604020202020204" pitchFamily="34" charset="0"/>
              <a:buChar char="•"/>
            </a:pPr>
            <a:r>
              <a:rPr lang="en-GB" dirty="0">
                <a:solidFill>
                  <a:srgbClr val="72D4DB"/>
                </a:solidFill>
              </a:rPr>
              <a:t>DNS for the system</a:t>
            </a:r>
          </a:p>
          <a:p>
            <a:pPr>
              <a:buClr>
                <a:schemeClr val="bg1"/>
              </a:buClr>
              <a:buFont typeface="Arial" panose="020B0604020202020204" pitchFamily="34" charset="0"/>
              <a:buChar char="•"/>
            </a:pPr>
            <a:endParaRPr lang="en-GB" dirty="0">
              <a:solidFill>
                <a:srgbClr val="72D4DB"/>
              </a:solidFill>
            </a:endParaRPr>
          </a:p>
          <a:p>
            <a:pPr>
              <a:buClr>
                <a:schemeClr val="bg1"/>
              </a:buClr>
              <a:buFont typeface="Arial" panose="020B0604020202020204" pitchFamily="34" charset="0"/>
              <a:buChar char="•"/>
            </a:pPr>
            <a:r>
              <a:rPr lang="en-GB" dirty="0">
                <a:solidFill>
                  <a:srgbClr val="72D4DB"/>
                </a:solidFill>
              </a:rPr>
              <a:t>NTP for the System</a:t>
            </a:r>
          </a:p>
          <a:p>
            <a:pPr>
              <a:buClr>
                <a:schemeClr val="bg1"/>
              </a:buClr>
              <a:buFont typeface="Arial" panose="020B0604020202020204" pitchFamily="34" charset="0"/>
              <a:buChar char="•"/>
            </a:pPr>
            <a:endParaRPr lang="en-GB" dirty="0">
              <a:solidFill>
                <a:srgbClr val="72D4DB"/>
              </a:solidFill>
            </a:endParaRPr>
          </a:p>
          <a:p>
            <a:pPr>
              <a:buClr>
                <a:schemeClr val="bg1"/>
              </a:buClr>
              <a:buFont typeface="Arial" panose="020B0604020202020204" pitchFamily="34" charset="0"/>
              <a:buChar char="•"/>
            </a:pPr>
            <a:r>
              <a:rPr lang="en-GB" dirty="0">
                <a:solidFill>
                  <a:srgbClr val="72D4DB"/>
                </a:solidFill>
              </a:rPr>
              <a:t>DNS &amp; NTP for </a:t>
            </a:r>
            <a:r>
              <a:rPr lang="en-GB" dirty="0" err="1">
                <a:solidFill>
                  <a:srgbClr val="72D4DB"/>
                </a:solidFill>
              </a:rPr>
              <a:t>mgr</a:t>
            </a:r>
            <a:r>
              <a:rPr lang="en-GB" dirty="0">
                <a:solidFill>
                  <a:srgbClr val="72D4DB"/>
                </a:solidFill>
              </a:rPr>
              <a:t> node</a:t>
            </a:r>
          </a:p>
          <a:p>
            <a:pPr marL="0" indent="0">
              <a:buNone/>
            </a:pPr>
            <a:endParaRPr lang="en-GB" dirty="0">
              <a:solidFill>
                <a:srgbClr val="72D4DB"/>
              </a:solidFill>
            </a:endParaRPr>
          </a:p>
          <a:p>
            <a:r>
              <a:rPr lang="en-GB" dirty="0">
                <a:solidFill>
                  <a:srgbClr val="72D4DB"/>
                </a:solidFill>
              </a:rPr>
              <a:t>Demonstrate your working Pexip Infinity deployment</a:t>
            </a:r>
            <a:endParaRPr lang="en-GB" dirty="0"/>
          </a:p>
        </p:txBody>
      </p:sp>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70668"/>
            <a:ext cx="11133686" cy="2616614"/>
          </a:xfrm>
        </p:spPr>
        <p:txBody>
          <a:bodyPr/>
          <a:lstStyle/>
          <a:p>
            <a:r>
              <a:rPr lang="en-GB" dirty="0"/>
              <a:t>Section 2 </a:t>
            </a:r>
            <a:r>
              <a:rPr lang="en-GB" sz="2400" dirty="0">
                <a:solidFill>
                  <a:srgbClr val="72D4DB"/>
                </a:solidFill>
              </a:rPr>
              <a:t>2.</a:t>
            </a:r>
            <a:r>
              <a:rPr lang="en-GB" sz="2400" dirty="0"/>
              <a:t> </a:t>
            </a:r>
            <a:r>
              <a:rPr lang="en-GB" sz="2400" dirty="0">
                <a:solidFill>
                  <a:srgbClr val="72D4DB"/>
                </a:solidFill>
                <a:latin typeface="Calibri" panose="020F0502020204030204" pitchFamily="34" charset="0"/>
              </a:rPr>
              <a:t>Configure locations</a:t>
            </a:r>
            <a:br>
              <a:rPr lang="en-GB" sz="2400" dirty="0">
                <a:solidFill>
                  <a:srgbClr val="72D4DB"/>
                </a:solidFill>
                <a:latin typeface="Calibri" panose="020F0502020204030204" pitchFamily="34" charset="0"/>
              </a:rPr>
            </a:br>
            <a:br>
              <a:rPr lang="en-GB" dirty="0"/>
            </a:br>
            <a:br>
              <a:rPr lang="en-GB" dirty="0"/>
            </a:b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45</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pic>
        <p:nvPicPr>
          <p:cNvPr id="17" name="Picture 16" descr="A screenshot of a computer&#10;&#10;Description automatically generated with medium confidence">
            <a:extLst>
              <a:ext uri="{FF2B5EF4-FFF2-40B4-BE49-F238E27FC236}">
                <a16:creationId xmlns:a16="http://schemas.microsoft.com/office/drawing/2014/main" id="{04C90CC2-B108-4C5C-BE43-2FE1769286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0493" y="5251322"/>
            <a:ext cx="1953729" cy="1154693"/>
          </a:xfrm>
          <a:prstGeom prst="rect">
            <a:avLst/>
          </a:prstGeom>
        </p:spPr>
      </p:pic>
      <p:cxnSp>
        <p:nvCxnSpPr>
          <p:cNvPr id="19" name="Straight Arrow Connector 18">
            <a:extLst>
              <a:ext uri="{FF2B5EF4-FFF2-40B4-BE49-F238E27FC236}">
                <a16:creationId xmlns:a16="http://schemas.microsoft.com/office/drawing/2014/main" id="{A7FDA940-98CF-4C92-9290-2481A2B971BB}"/>
              </a:ext>
            </a:extLst>
          </p:cNvPr>
          <p:cNvCxnSpPr/>
          <p:nvPr/>
        </p:nvCxnSpPr>
        <p:spPr>
          <a:xfrm>
            <a:off x="11107709" y="155413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0" name="Straight Arrow Connector 19">
            <a:extLst>
              <a:ext uri="{FF2B5EF4-FFF2-40B4-BE49-F238E27FC236}">
                <a16:creationId xmlns:a16="http://schemas.microsoft.com/office/drawing/2014/main" id="{683EF5B4-9F8A-43ED-B505-E279B2FF7F6D}"/>
              </a:ext>
            </a:extLst>
          </p:cNvPr>
          <p:cNvCxnSpPr/>
          <p:nvPr/>
        </p:nvCxnSpPr>
        <p:spPr>
          <a:xfrm>
            <a:off x="11173189" y="492953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1" name="Straight Arrow Connector 20">
            <a:extLst>
              <a:ext uri="{FF2B5EF4-FFF2-40B4-BE49-F238E27FC236}">
                <a16:creationId xmlns:a16="http://schemas.microsoft.com/office/drawing/2014/main" id="{48FDC7DA-426E-4BDE-893F-0C635C6DF345}"/>
              </a:ext>
            </a:extLst>
          </p:cNvPr>
          <p:cNvCxnSpPr/>
          <p:nvPr/>
        </p:nvCxnSpPr>
        <p:spPr>
          <a:xfrm>
            <a:off x="11119771" y="324270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9" name="Content Placeholder 8" descr="A screenshot of a computer&#10;&#10;Description automatically generated with medium confidence">
            <a:extLst>
              <a:ext uri="{FF2B5EF4-FFF2-40B4-BE49-F238E27FC236}">
                <a16:creationId xmlns:a16="http://schemas.microsoft.com/office/drawing/2014/main" id="{8555C14D-46A3-4C30-B668-9229B3CDA7ED}"/>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0360881" y="3536554"/>
            <a:ext cx="1428923" cy="1291247"/>
          </a:xfrm>
        </p:spPr>
      </p:pic>
      <p:pic>
        <p:nvPicPr>
          <p:cNvPr id="12" name="Picture 11" descr="Graphical user interface, text, application, email&#10;&#10;Description automatically generated">
            <a:extLst>
              <a:ext uri="{FF2B5EF4-FFF2-40B4-BE49-F238E27FC236}">
                <a16:creationId xmlns:a16="http://schemas.microsoft.com/office/drawing/2014/main" id="{49B184B6-A9DF-4464-B4FE-D7BBC71A56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7180" y="190221"/>
            <a:ext cx="2209070" cy="1080681"/>
          </a:xfrm>
          <a:prstGeom prst="rect">
            <a:avLst/>
          </a:prstGeom>
        </p:spPr>
      </p:pic>
      <p:pic>
        <p:nvPicPr>
          <p:cNvPr id="16" name="Picture 15" descr="Graphical user interface, text, application, email, website&#10;&#10;Description automatically generated">
            <a:extLst>
              <a:ext uri="{FF2B5EF4-FFF2-40B4-BE49-F238E27FC236}">
                <a16:creationId xmlns:a16="http://schemas.microsoft.com/office/drawing/2014/main" id="{6BE8ED2A-E2E1-495D-86B0-9CB900246C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69160" y="1904061"/>
            <a:ext cx="2213130" cy="952161"/>
          </a:xfrm>
          <a:prstGeom prst="rect">
            <a:avLst/>
          </a:prstGeom>
        </p:spPr>
      </p:pic>
    </p:spTree>
    <p:extLst>
      <p:ext uri="{BB962C8B-B14F-4D97-AF65-F5344CB8AC3E}">
        <p14:creationId xmlns:p14="http://schemas.microsoft.com/office/powerpoint/2010/main" val="808568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3614C-3652-4EA8-AE35-58CC924DAB92}"/>
              </a:ext>
            </a:extLst>
          </p:cNvPr>
          <p:cNvSpPr>
            <a:spLocks noGrp="1"/>
          </p:cNvSpPr>
          <p:nvPr>
            <p:ph sz="half" idx="1"/>
          </p:nvPr>
        </p:nvSpPr>
        <p:spPr/>
        <p:txBody>
          <a:bodyPr/>
          <a:lstStyle/>
          <a:p>
            <a:pPr marL="0" indent="0">
              <a:buNone/>
            </a:pPr>
            <a:r>
              <a:rPr lang="en-GB" sz="1600" b="0" i="0" u="none" strike="noStrike" baseline="0" dirty="0">
                <a:solidFill>
                  <a:srgbClr val="72D4DB"/>
                </a:solidFill>
                <a:latin typeface="Calibri" panose="020F0502020204030204" pitchFamily="34" charset="0"/>
              </a:rPr>
              <a:t>Each Node also has a host name:</a:t>
            </a:r>
          </a:p>
          <a:p>
            <a:pPr lvl="1"/>
            <a:r>
              <a:rPr lang="en-GB" dirty="0" err="1">
                <a:solidFill>
                  <a:schemeClr val="bg1"/>
                </a:solidFill>
                <a:latin typeface="Calibri" panose="020F0502020204030204" pitchFamily="34" charset="0"/>
              </a:rPr>
              <a:t>mgr</a:t>
            </a:r>
            <a:endParaRPr lang="en-GB" dirty="0">
              <a:solidFill>
                <a:schemeClr val="bg1"/>
              </a:solidFill>
              <a:latin typeface="Calibri" panose="020F0502020204030204" pitchFamily="34" charset="0"/>
            </a:endParaRPr>
          </a:p>
          <a:p>
            <a:pPr lvl="1"/>
            <a:r>
              <a:rPr lang="en-GB" dirty="0">
                <a:solidFill>
                  <a:schemeClr val="bg1"/>
                </a:solidFill>
                <a:latin typeface="Courier New" panose="02070309020205020404" pitchFamily="49" charset="0"/>
              </a:rPr>
              <a:t>c</a:t>
            </a:r>
            <a:r>
              <a:rPr lang="en-GB" b="0" i="0" u="none" strike="noStrike" baseline="0" dirty="0">
                <a:solidFill>
                  <a:schemeClr val="bg1"/>
                </a:solidFill>
                <a:latin typeface="Courier New" panose="02070309020205020404" pitchFamily="49" charset="0"/>
              </a:rPr>
              <a:t>onf01</a:t>
            </a:r>
            <a:endParaRPr lang="en-GB" dirty="0">
              <a:solidFill>
                <a:schemeClr val="bg1"/>
              </a:solidFill>
              <a:latin typeface="Calibri" panose="020F0502020204030204" pitchFamily="34" charset="0"/>
            </a:endParaRPr>
          </a:p>
          <a:p>
            <a:pPr lvl="1"/>
            <a:r>
              <a:rPr lang="en-GB" b="0" i="0" u="none" strike="noStrike" baseline="0" dirty="0">
                <a:solidFill>
                  <a:schemeClr val="bg1"/>
                </a:solidFill>
                <a:latin typeface="Courier New" panose="02070309020205020404" pitchFamily="49" charset="0"/>
              </a:rPr>
              <a:t>edge</a:t>
            </a:r>
          </a:p>
          <a:p>
            <a:pPr marL="0" indent="0">
              <a:buNone/>
            </a:pPr>
            <a:endParaRPr lang="en-GB" sz="1600" b="0" i="0" u="none" strike="noStrike" baseline="0" dirty="0">
              <a:solidFill>
                <a:srgbClr val="72D4DB"/>
              </a:solidFill>
              <a:latin typeface="Calibri" panose="020F0502020204030204" pitchFamily="34" charset="0"/>
            </a:endParaRPr>
          </a:p>
          <a:p>
            <a:pPr marL="0" indent="0">
              <a:buNone/>
            </a:pPr>
            <a:endParaRPr lang="en-GB" b="0" i="0" u="none" strike="noStrike" baseline="0" dirty="0">
              <a:solidFill>
                <a:srgbClr val="72D4DB"/>
              </a:solidFill>
            </a:endParaRPr>
          </a:p>
          <a:p>
            <a:pPr marL="0" indent="0">
              <a:buNone/>
            </a:pPr>
            <a:endParaRPr lang="en-GB" dirty="0">
              <a:solidFill>
                <a:srgbClr val="72D4DB"/>
              </a:solidFill>
            </a:endParaRPr>
          </a:p>
          <a:p>
            <a:r>
              <a:rPr lang="en-GB" dirty="0">
                <a:solidFill>
                  <a:srgbClr val="72D4DB"/>
                </a:solidFill>
              </a:rPr>
              <a:t>Deploy Internal Pexip Transcoding nodes x 2 (LAN)</a:t>
            </a:r>
          </a:p>
          <a:p>
            <a:endParaRPr lang="en-GB" dirty="0">
              <a:solidFill>
                <a:srgbClr val="72D4DB"/>
              </a:solidFill>
            </a:endParaRPr>
          </a:p>
          <a:p>
            <a:pPr marL="0" indent="0">
              <a:buNone/>
            </a:pPr>
            <a:endParaRPr lang="en-GB" dirty="0">
              <a:solidFill>
                <a:srgbClr val="72D4DB"/>
              </a:solidFill>
            </a:endParaRPr>
          </a:p>
          <a:p>
            <a:r>
              <a:rPr lang="en-GB" dirty="0">
                <a:solidFill>
                  <a:srgbClr val="72D4DB"/>
                </a:solidFill>
              </a:rPr>
              <a:t>Demonstrate your working Pexip Infinity deployment</a:t>
            </a:r>
            <a:endParaRPr lang="en-GB" dirty="0"/>
          </a:p>
        </p:txBody>
      </p:sp>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70668"/>
            <a:ext cx="11133686" cy="654153"/>
          </a:xfrm>
        </p:spPr>
        <p:txBody>
          <a:bodyPr/>
          <a:lstStyle/>
          <a:p>
            <a:r>
              <a:rPr lang="en-GB" dirty="0"/>
              <a:t>Section 2 </a:t>
            </a:r>
            <a:r>
              <a:rPr lang="en-GB" sz="2400" dirty="0">
                <a:solidFill>
                  <a:srgbClr val="72D4DB"/>
                </a:solidFill>
              </a:rPr>
              <a:t>3.</a:t>
            </a:r>
            <a:r>
              <a:rPr lang="en-GB" sz="2400" dirty="0"/>
              <a:t> </a:t>
            </a:r>
            <a:r>
              <a:rPr lang="en-GB" sz="2400" dirty="0">
                <a:solidFill>
                  <a:srgbClr val="72D4DB"/>
                </a:solidFill>
              </a:rPr>
              <a:t>Deploy Internal Pexip Transcoding Conferencing Nodes.</a:t>
            </a: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46</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pic>
        <p:nvPicPr>
          <p:cNvPr id="15" name="Content Placeholder 14" descr="A picture containing text, screenshot, computer&#10;&#10;Description automatically generated">
            <a:extLst>
              <a:ext uri="{FF2B5EF4-FFF2-40B4-BE49-F238E27FC236}">
                <a16:creationId xmlns:a16="http://schemas.microsoft.com/office/drawing/2014/main" id="{FCEFC312-85AC-419C-BD6D-B1760A1B1114}"/>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8851866" y="2433764"/>
            <a:ext cx="2738970" cy="1618786"/>
          </a:xfrm>
        </p:spPr>
      </p:pic>
      <p:pic>
        <p:nvPicPr>
          <p:cNvPr id="14" name="Picture 13" descr="Shape, rectangle, square&#10;&#10;Description automatically generated">
            <a:extLst>
              <a:ext uri="{FF2B5EF4-FFF2-40B4-BE49-F238E27FC236}">
                <a16:creationId xmlns:a16="http://schemas.microsoft.com/office/drawing/2014/main" id="{E31172C5-E4DC-46AE-83D1-0BCC9AEC53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3902" y="103933"/>
            <a:ext cx="721896" cy="241659"/>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D7036AF9-25C9-40E1-AC9D-FB175D640B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4786" y="4386283"/>
            <a:ext cx="2681479" cy="1854938"/>
          </a:xfrm>
          <a:prstGeom prst="rect">
            <a:avLst/>
          </a:prstGeom>
        </p:spPr>
      </p:pic>
      <p:cxnSp>
        <p:nvCxnSpPr>
          <p:cNvPr id="17" name="Straight Arrow Connector 16">
            <a:extLst>
              <a:ext uri="{FF2B5EF4-FFF2-40B4-BE49-F238E27FC236}">
                <a16:creationId xmlns:a16="http://schemas.microsoft.com/office/drawing/2014/main" id="{E118A862-F4EB-4D93-86BC-06235A536B6D}"/>
              </a:ext>
            </a:extLst>
          </p:cNvPr>
          <p:cNvCxnSpPr/>
          <p:nvPr/>
        </p:nvCxnSpPr>
        <p:spPr>
          <a:xfrm>
            <a:off x="10205236" y="411047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77204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3614C-3652-4EA8-AE35-58CC924DAB92}"/>
              </a:ext>
            </a:extLst>
          </p:cNvPr>
          <p:cNvSpPr>
            <a:spLocks noGrp="1"/>
          </p:cNvSpPr>
          <p:nvPr>
            <p:ph sz="half" idx="1"/>
          </p:nvPr>
        </p:nvSpPr>
        <p:spPr/>
        <p:txBody>
          <a:bodyPr/>
          <a:lstStyle/>
          <a:p>
            <a:pPr marL="0" indent="0">
              <a:buNone/>
            </a:pPr>
            <a:endParaRPr lang="en-GB" dirty="0">
              <a:solidFill>
                <a:srgbClr val="72D4DB"/>
              </a:solidFill>
            </a:endParaRPr>
          </a:p>
          <a:p>
            <a:r>
              <a:rPr lang="en-GB" sz="1600" dirty="0">
                <a:solidFill>
                  <a:srgbClr val="72D4DB"/>
                </a:solidFill>
              </a:rPr>
              <a:t>Deploy External Conferencing Node (</a:t>
            </a:r>
            <a:r>
              <a:rPr lang="en-GB" dirty="0">
                <a:solidFill>
                  <a:srgbClr val="72D4DB"/>
                </a:solidFill>
              </a:rPr>
              <a:t>just</a:t>
            </a:r>
            <a:r>
              <a:rPr lang="en-GB" sz="1600" dirty="0">
                <a:solidFill>
                  <a:srgbClr val="72D4DB"/>
                </a:solidFill>
              </a:rPr>
              <a:t> in the Transcoding Role). </a:t>
            </a:r>
          </a:p>
          <a:p>
            <a:endParaRPr lang="en-GB" sz="1600" dirty="0">
              <a:solidFill>
                <a:srgbClr val="72D4DB"/>
              </a:solidFill>
            </a:endParaRPr>
          </a:p>
          <a:p>
            <a:r>
              <a:rPr lang="en-GB" dirty="0">
                <a:solidFill>
                  <a:srgbClr val="72D4DB"/>
                </a:solidFill>
              </a:rPr>
              <a:t>Demonstrate your working Pexip Infinity deployment.</a:t>
            </a:r>
            <a:endParaRPr lang="en-GB" dirty="0"/>
          </a:p>
        </p:txBody>
      </p:sp>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70668"/>
            <a:ext cx="11133686" cy="1023485"/>
          </a:xfrm>
        </p:spPr>
        <p:txBody>
          <a:bodyPr/>
          <a:lstStyle/>
          <a:p>
            <a:r>
              <a:rPr lang="en-GB" dirty="0"/>
              <a:t>Section 2 </a:t>
            </a:r>
            <a:r>
              <a:rPr lang="en-GB" sz="2400" dirty="0">
                <a:solidFill>
                  <a:srgbClr val="72D4DB"/>
                </a:solidFill>
              </a:rPr>
              <a:t>4. Deploy External Conferencing Node ( just in the Transcoding Role).</a:t>
            </a: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47</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pic>
        <p:nvPicPr>
          <p:cNvPr id="9" name="Picture 8" descr="Shape, rectangle, square&#10;&#10;Description automatically generated">
            <a:extLst>
              <a:ext uri="{FF2B5EF4-FFF2-40B4-BE49-F238E27FC236}">
                <a16:creationId xmlns:a16="http://schemas.microsoft.com/office/drawing/2014/main" id="{A362587A-34FB-4F8D-8681-6B94F76263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2070" y="727310"/>
            <a:ext cx="721896" cy="241659"/>
          </a:xfrm>
          <a:prstGeom prst="rect">
            <a:avLst/>
          </a:prstGeom>
        </p:spPr>
      </p:pic>
      <p:pic>
        <p:nvPicPr>
          <p:cNvPr id="11" name="Content Placeholder 10" descr="A screenshot of a computer&#10;&#10;Description automatically generated with medium confidence">
            <a:extLst>
              <a:ext uri="{FF2B5EF4-FFF2-40B4-BE49-F238E27FC236}">
                <a16:creationId xmlns:a16="http://schemas.microsoft.com/office/drawing/2014/main" id="{74446854-7781-4EAF-8F28-82AC1BE9B221}"/>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218736" y="781154"/>
            <a:ext cx="5372100" cy="3175019"/>
          </a:xfrm>
        </p:spPr>
      </p:pic>
      <p:pic>
        <p:nvPicPr>
          <p:cNvPr id="13" name="Picture 12" descr="Graphical user interface, text, application&#10;&#10;Description automatically generated">
            <a:extLst>
              <a:ext uri="{FF2B5EF4-FFF2-40B4-BE49-F238E27FC236}">
                <a16:creationId xmlns:a16="http://schemas.microsoft.com/office/drawing/2014/main" id="{5C708457-277F-4E5A-A5D3-EFE1FDAE8C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4601" y="4338095"/>
            <a:ext cx="2382611" cy="1854938"/>
          </a:xfrm>
          <a:prstGeom prst="rect">
            <a:avLst/>
          </a:prstGeom>
        </p:spPr>
      </p:pic>
      <p:cxnSp>
        <p:nvCxnSpPr>
          <p:cNvPr id="16" name="Straight Arrow Connector 15">
            <a:extLst>
              <a:ext uri="{FF2B5EF4-FFF2-40B4-BE49-F238E27FC236}">
                <a16:creationId xmlns:a16="http://schemas.microsoft.com/office/drawing/2014/main" id="{B329BB0A-BD32-4F08-91FD-FEF4FD4464B9}"/>
              </a:ext>
            </a:extLst>
          </p:cNvPr>
          <p:cNvCxnSpPr/>
          <p:nvPr/>
        </p:nvCxnSpPr>
        <p:spPr>
          <a:xfrm>
            <a:off x="10359618" y="401903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265071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Graphical user interface, application, Teams&#10;&#10;Description automatically generated">
            <a:extLst>
              <a:ext uri="{FF2B5EF4-FFF2-40B4-BE49-F238E27FC236}">
                <a16:creationId xmlns:a16="http://schemas.microsoft.com/office/drawing/2014/main" id="{E1B398CF-70F3-41C9-8E80-4EC928EE25A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18238" y="2250188"/>
            <a:ext cx="5372100" cy="2957699"/>
          </a:xfrm>
        </p:spPr>
      </p:pic>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302592"/>
            <a:ext cx="11133686" cy="1308307"/>
          </a:xfrm>
        </p:spPr>
        <p:txBody>
          <a:bodyPr/>
          <a:lstStyle/>
          <a:p>
            <a:r>
              <a:rPr lang="en-GB" dirty="0"/>
              <a:t>Section 2 </a:t>
            </a:r>
            <a:r>
              <a:rPr lang="en-GB" sz="2000" dirty="0">
                <a:solidFill>
                  <a:srgbClr val="72D4DB"/>
                </a:solidFill>
              </a:rPr>
              <a:t>5.</a:t>
            </a:r>
            <a:r>
              <a:rPr lang="en-GB" sz="1800" dirty="0"/>
              <a:t> </a:t>
            </a:r>
            <a:r>
              <a:rPr lang="en-GB" sz="1800" dirty="0">
                <a:solidFill>
                  <a:srgbClr val="72D4DB"/>
                </a:solidFill>
              </a:rPr>
              <a:t>Activate the Pexip Licenses.</a:t>
            </a:r>
            <a:br>
              <a:rPr lang="en-GB" dirty="0"/>
            </a:b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48</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sp>
        <p:nvSpPr>
          <p:cNvPr id="2" name="Content Placeholder 1">
            <a:extLst>
              <a:ext uri="{FF2B5EF4-FFF2-40B4-BE49-F238E27FC236}">
                <a16:creationId xmlns:a16="http://schemas.microsoft.com/office/drawing/2014/main" id="{07A3614C-3652-4EA8-AE35-58CC924DAB92}"/>
              </a:ext>
            </a:extLst>
          </p:cNvPr>
          <p:cNvSpPr>
            <a:spLocks noGrp="1"/>
          </p:cNvSpPr>
          <p:nvPr>
            <p:ph sz="half" idx="1"/>
          </p:nvPr>
        </p:nvSpPr>
        <p:spPr/>
        <p:txBody>
          <a:bodyPr/>
          <a:lstStyle/>
          <a:p>
            <a:r>
              <a:rPr lang="en-GB" dirty="0">
                <a:solidFill>
                  <a:srgbClr val="72D4DB"/>
                </a:solidFill>
              </a:rPr>
              <a:t>Activate the Pexip Infinity Licence.</a:t>
            </a:r>
          </a:p>
          <a:p>
            <a:r>
              <a:rPr lang="en-GB" dirty="0">
                <a:solidFill>
                  <a:srgbClr val="72D4DB"/>
                </a:solidFill>
              </a:rPr>
              <a:t>Demonstrate you have a fully licenced.</a:t>
            </a:r>
          </a:p>
          <a:p>
            <a:pPr marL="179388" lvl="1" indent="0">
              <a:buNone/>
            </a:pPr>
            <a:endParaRPr lang="en-GB" dirty="0"/>
          </a:p>
        </p:txBody>
      </p:sp>
    </p:spTree>
    <p:extLst>
      <p:ext uri="{BB962C8B-B14F-4D97-AF65-F5344CB8AC3E}">
        <p14:creationId xmlns:p14="http://schemas.microsoft.com/office/powerpoint/2010/main" val="3228196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text, electronics&#10;&#10;Description automatically generated">
            <a:extLst>
              <a:ext uri="{FF2B5EF4-FFF2-40B4-BE49-F238E27FC236}">
                <a16:creationId xmlns:a16="http://schemas.microsoft.com/office/drawing/2014/main" id="{06C2F48E-AA61-4B29-9803-6B78CEF8A03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579735" y="3632580"/>
            <a:ext cx="2202431" cy="1274965"/>
          </a:xfrm>
        </p:spPr>
      </p:pic>
      <p:pic>
        <p:nvPicPr>
          <p:cNvPr id="8" name="Content Placeholder 7" descr="Graphical user interface&#10;&#10;Description automatically generated">
            <a:extLst>
              <a:ext uri="{FF2B5EF4-FFF2-40B4-BE49-F238E27FC236}">
                <a16:creationId xmlns:a16="http://schemas.microsoft.com/office/drawing/2014/main" id="{F7848C18-9A41-4A11-A19F-6833F550B497}"/>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0086214" y="1765469"/>
            <a:ext cx="1681794" cy="1561473"/>
          </a:xfrm>
        </p:spPr>
      </p:pic>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302592"/>
            <a:ext cx="11133686" cy="654153"/>
          </a:xfrm>
        </p:spPr>
        <p:txBody>
          <a:bodyPr/>
          <a:lstStyle/>
          <a:p>
            <a:r>
              <a:rPr lang="en-GB" dirty="0"/>
              <a:t>Section 2 </a:t>
            </a:r>
            <a:r>
              <a:rPr lang="en-GB" sz="2000" dirty="0">
                <a:solidFill>
                  <a:srgbClr val="72D4DB"/>
                </a:solidFill>
              </a:rPr>
              <a:t>6.</a:t>
            </a:r>
            <a:r>
              <a:rPr lang="en-GB" sz="1800" dirty="0"/>
              <a:t> </a:t>
            </a:r>
            <a:r>
              <a:rPr lang="en-GB" sz="1800" dirty="0">
                <a:solidFill>
                  <a:srgbClr val="72D4DB"/>
                </a:solidFill>
              </a:rPr>
              <a:t>Create a Test Call Service</a:t>
            </a: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49</a:t>
            </a:fld>
            <a:endParaRPr lang="nb-NO" dirty="0"/>
          </a:p>
        </p:txBody>
      </p:sp>
      <p:sp>
        <p:nvSpPr>
          <p:cNvPr id="15" name="Text Placeholder 14">
            <a:extLst>
              <a:ext uri="{FF2B5EF4-FFF2-40B4-BE49-F238E27FC236}">
                <a16:creationId xmlns:a16="http://schemas.microsoft.com/office/drawing/2014/main" id="{29713524-A9D1-4252-86EC-3DDEA1960DE5}"/>
              </a:ext>
            </a:extLst>
          </p:cNvPr>
          <p:cNvSpPr>
            <a:spLocks noGrp="1"/>
          </p:cNvSpPr>
          <p:nvPr>
            <p:ph type="body" sz="quarter" idx="16"/>
          </p:nvPr>
        </p:nvSpPr>
        <p:spPr/>
        <p:txBody>
          <a:bodyPr/>
          <a:lstStyle/>
          <a:p>
            <a:endParaRPr lang="en-GB"/>
          </a:p>
        </p:txBody>
      </p:sp>
      <p:pic>
        <p:nvPicPr>
          <p:cNvPr id="12" name="Picture 11" descr="A person sitting in a room&#10;&#10;Description automatically generated with low confidence">
            <a:extLst>
              <a:ext uri="{FF2B5EF4-FFF2-40B4-BE49-F238E27FC236}">
                <a16:creationId xmlns:a16="http://schemas.microsoft.com/office/drawing/2014/main" id="{8AA3CF8A-B2EF-4E18-8760-7A8978B0F9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5013" y="5213183"/>
            <a:ext cx="2189407" cy="1274965"/>
          </a:xfrm>
          <a:prstGeom prst="rect">
            <a:avLst/>
          </a:prstGeom>
        </p:spPr>
      </p:pic>
      <p:pic>
        <p:nvPicPr>
          <p:cNvPr id="14" name="Picture 13" descr="Diagram&#10;&#10;Description automatically generated">
            <a:extLst>
              <a:ext uri="{FF2B5EF4-FFF2-40B4-BE49-F238E27FC236}">
                <a16:creationId xmlns:a16="http://schemas.microsoft.com/office/drawing/2014/main" id="{81A9E786-E4B9-4AD6-B668-624E1C20F6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32418" y="216190"/>
            <a:ext cx="2202432" cy="1311989"/>
          </a:xfrm>
          <a:prstGeom prst="rect">
            <a:avLst/>
          </a:prstGeom>
        </p:spPr>
      </p:pic>
      <p:sp>
        <p:nvSpPr>
          <p:cNvPr id="17" name="TextBox 16">
            <a:extLst>
              <a:ext uri="{FF2B5EF4-FFF2-40B4-BE49-F238E27FC236}">
                <a16:creationId xmlns:a16="http://schemas.microsoft.com/office/drawing/2014/main" id="{06D66ED3-20DB-481C-84FF-4307120A2651}"/>
              </a:ext>
            </a:extLst>
          </p:cNvPr>
          <p:cNvSpPr txBox="1"/>
          <p:nvPr/>
        </p:nvSpPr>
        <p:spPr>
          <a:xfrm>
            <a:off x="423992" y="1548521"/>
            <a:ext cx="6096578" cy="646331"/>
          </a:xfrm>
          <a:prstGeom prst="rect">
            <a:avLst/>
          </a:prstGeom>
          <a:noFill/>
        </p:spPr>
        <p:txBody>
          <a:bodyPr wrap="square">
            <a:spAutoFit/>
          </a:bodyPr>
          <a:lstStyle/>
          <a:p>
            <a:r>
              <a:rPr lang="en-GB" sz="1800" b="0" i="0" u="none" strike="noStrike" baseline="0" dirty="0">
                <a:solidFill>
                  <a:srgbClr val="72D4DB"/>
                </a:solidFill>
              </a:rPr>
              <a:t>Create a Test Call Service </a:t>
            </a:r>
          </a:p>
          <a:p>
            <a:r>
              <a:rPr lang="en-GB" dirty="0">
                <a:solidFill>
                  <a:srgbClr val="72D4DB"/>
                </a:solidFill>
              </a:rPr>
              <a:t>Test and demonstrate your test calls.</a:t>
            </a:r>
          </a:p>
        </p:txBody>
      </p:sp>
      <p:cxnSp>
        <p:nvCxnSpPr>
          <p:cNvPr id="18" name="Straight Arrow Connector 17">
            <a:extLst>
              <a:ext uri="{FF2B5EF4-FFF2-40B4-BE49-F238E27FC236}">
                <a16:creationId xmlns:a16="http://schemas.microsoft.com/office/drawing/2014/main" id="{FB0D2C26-45C6-4B83-9049-A2009E657624}"/>
              </a:ext>
            </a:extLst>
          </p:cNvPr>
          <p:cNvCxnSpPr/>
          <p:nvPr/>
        </p:nvCxnSpPr>
        <p:spPr>
          <a:xfrm>
            <a:off x="11004342" y="154852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7C9BBF4F-BE02-4594-9F70-46F480FEF0B4}"/>
              </a:ext>
            </a:extLst>
          </p:cNvPr>
          <p:cNvCxnSpPr/>
          <p:nvPr/>
        </p:nvCxnSpPr>
        <p:spPr>
          <a:xfrm>
            <a:off x="11004342" y="336328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0" name="Straight Arrow Connector 19">
            <a:extLst>
              <a:ext uri="{FF2B5EF4-FFF2-40B4-BE49-F238E27FC236}">
                <a16:creationId xmlns:a16="http://schemas.microsoft.com/office/drawing/2014/main" id="{6C2D61EA-7739-48BE-AA6F-27BECCBD9ECB}"/>
              </a:ext>
            </a:extLst>
          </p:cNvPr>
          <p:cNvCxnSpPr/>
          <p:nvPr/>
        </p:nvCxnSpPr>
        <p:spPr>
          <a:xfrm>
            <a:off x="11004342" y="4931895"/>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687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7"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79778854-8EE7-4A45-8FF7-3F49E592B692}"/>
              </a:ext>
            </a:extLst>
          </p:cNvPr>
          <p:cNvSpPr>
            <a:spLocks noGrp="1"/>
          </p:cNvSpPr>
          <p:nvPr>
            <p:ph type="body" sz="quarter" idx="11"/>
          </p:nvPr>
        </p:nvSpPr>
        <p:spPr/>
        <p:txBody>
          <a:bodyPr/>
          <a:lstStyle/>
          <a:p>
            <a:r>
              <a:rPr lang="en-GB" dirty="0"/>
              <a:t>Show then do</a:t>
            </a:r>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p:txBody>
          <a:bodyPr/>
          <a:lstStyle/>
          <a:p>
            <a:r>
              <a:rPr lang="en-US" dirty="0"/>
              <a:t>Agenda overview</a:t>
            </a: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5</a:t>
            </a:fld>
            <a:endParaRPr lang="nb-NO" dirty="0"/>
          </a:p>
        </p:txBody>
      </p:sp>
      <p:sp>
        <p:nvSpPr>
          <p:cNvPr id="2" name="Content Placeholder 1">
            <a:extLst>
              <a:ext uri="{FF2B5EF4-FFF2-40B4-BE49-F238E27FC236}">
                <a16:creationId xmlns:a16="http://schemas.microsoft.com/office/drawing/2014/main" id="{EAC07F94-77E0-4907-A69B-0E51D26D27C6}"/>
              </a:ext>
            </a:extLst>
          </p:cNvPr>
          <p:cNvSpPr>
            <a:spLocks noGrp="1"/>
          </p:cNvSpPr>
          <p:nvPr>
            <p:ph type="body" sz="quarter" idx="14"/>
          </p:nvPr>
        </p:nvSpPr>
        <p:spPr>
          <a:xfrm>
            <a:off x="383994" y="1478436"/>
            <a:ext cx="4483281" cy="5360442"/>
          </a:xfrm>
        </p:spPr>
        <p:txBody>
          <a:bodyPr/>
          <a:lstStyle/>
          <a:p>
            <a:r>
              <a:rPr lang="en-US" dirty="0"/>
              <a:t>Day 1:</a:t>
            </a:r>
          </a:p>
          <a:p>
            <a:pPr marL="179388" lvl="1" indent="0">
              <a:buNone/>
            </a:pPr>
            <a:r>
              <a:rPr lang="en-US" b="1" dirty="0">
                <a:solidFill>
                  <a:srgbClr val="72D4DB"/>
                </a:solidFill>
              </a:rPr>
              <a:t>Morning : </a:t>
            </a:r>
          </a:p>
          <a:p>
            <a:pPr marL="179388" lvl="1" indent="0">
              <a:buNone/>
            </a:pPr>
            <a:r>
              <a:rPr lang="en-US" b="1" dirty="0">
                <a:solidFill>
                  <a:srgbClr val="72D4DB"/>
                </a:solidFill>
              </a:rPr>
              <a:t>Lab 1 - Introduction through to deployment – 2.5 hours</a:t>
            </a:r>
          </a:p>
          <a:p>
            <a:pPr marL="179388" lvl="1" indent="0">
              <a:buNone/>
            </a:pPr>
            <a:r>
              <a:rPr lang="en-US" b="1" dirty="0">
                <a:solidFill>
                  <a:srgbClr val="72D4DB"/>
                </a:solidFill>
              </a:rPr>
              <a:t>Afternoon : </a:t>
            </a:r>
          </a:p>
          <a:p>
            <a:pPr marL="179388" lvl="1" indent="0">
              <a:buNone/>
            </a:pPr>
            <a:r>
              <a:rPr lang="en-US" b="1" dirty="0">
                <a:solidFill>
                  <a:srgbClr val="72D4DB"/>
                </a:solidFill>
              </a:rPr>
              <a:t>Lab 2 - Interop through to Integration </a:t>
            </a:r>
          </a:p>
          <a:p>
            <a:pPr marL="179388" lvl="1" indent="0">
              <a:buNone/>
            </a:pPr>
            <a:r>
              <a:rPr lang="en-US" b="1" dirty="0">
                <a:solidFill>
                  <a:srgbClr val="72D4DB"/>
                </a:solidFill>
              </a:rPr>
              <a:t>– 2.5 hours</a:t>
            </a:r>
          </a:p>
          <a:p>
            <a:pPr marL="179388" lvl="1" indent="0">
              <a:buNone/>
            </a:pPr>
            <a:endParaRPr lang="en-US" b="1" dirty="0">
              <a:solidFill>
                <a:srgbClr val="72D4DB"/>
              </a:solidFill>
            </a:endParaRPr>
          </a:p>
          <a:p>
            <a:pPr marL="179388" lvl="1" indent="0">
              <a:buNone/>
            </a:pPr>
            <a:r>
              <a:rPr lang="en-US" b="1" dirty="0">
                <a:solidFill>
                  <a:schemeClr val="bg1"/>
                </a:solidFill>
              </a:rPr>
              <a:t>Day 2:</a:t>
            </a:r>
          </a:p>
          <a:p>
            <a:pPr marL="179388" lvl="1" indent="0">
              <a:buNone/>
            </a:pPr>
            <a:r>
              <a:rPr lang="en-US" b="1" dirty="0">
                <a:solidFill>
                  <a:srgbClr val="72D4DB"/>
                </a:solidFill>
              </a:rPr>
              <a:t>Morning : </a:t>
            </a:r>
          </a:p>
          <a:p>
            <a:pPr marL="179388" lvl="1" indent="0">
              <a:buNone/>
            </a:pPr>
            <a:r>
              <a:rPr lang="en-US" b="1" dirty="0">
                <a:solidFill>
                  <a:srgbClr val="72D4DB"/>
                </a:solidFill>
              </a:rPr>
              <a:t>Lab 3 - </a:t>
            </a:r>
            <a:r>
              <a:rPr lang="en-GB" b="1" dirty="0">
                <a:solidFill>
                  <a:srgbClr val="72D4DB"/>
                </a:solidFill>
              </a:rPr>
              <a:t>Media traversal and more integrations </a:t>
            </a:r>
          </a:p>
          <a:p>
            <a:pPr marL="179388" lvl="1" indent="0">
              <a:buNone/>
            </a:pPr>
            <a:r>
              <a:rPr lang="en-GB" b="1" dirty="0">
                <a:solidFill>
                  <a:srgbClr val="72D4DB"/>
                </a:solidFill>
              </a:rPr>
              <a:t>– 2.5 hours</a:t>
            </a:r>
          </a:p>
          <a:p>
            <a:pPr marL="179388" lvl="1" indent="0">
              <a:buNone/>
            </a:pPr>
            <a:r>
              <a:rPr lang="en-GB" b="1" dirty="0">
                <a:solidFill>
                  <a:srgbClr val="72D4DB"/>
                </a:solidFill>
              </a:rPr>
              <a:t>Afternoon: </a:t>
            </a:r>
          </a:p>
          <a:p>
            <a:pPr marL="179388" lvl="1" indent="0">
              <a:buNone/>
            </a:pPr>
            <a:r>
              <a:rPr lang="en-GB" b="1" dirty="0">
                <a:solidFill>
                  <a:srgbClr val="72D4DB"/>
                </a:solidFill>
              </a:rPr>
              <a:t>Lab 4 - Join and UX </a:t>
            </a:r>
          </a:p>
          <a:p>
            <a:pPr marL="179388" lvl="1" indent="0">
              <a:buNone/>
            </a:pPr>
            <a:r>
              <a:rPr lang="en-GB" b="1" dirty="0">
                <a:solidFill>
                  <a:srgbClr val="72D4DB"/>
                </a:solidFill>
              </a:rPr>
              <a:t>– 2 hours</a:t>
            </a:r>
            <a:endParaRPr lang="en-US" b="1" dirty="0">
              <a:solidFill>
                <a:srgbClr val="72D4DB"/>
              </a:solidFill>
            </a:endParaRPr>
          </a:p>
          <a:p>
            <a:pPr marL="179388" lvl="1" indent="0">
              <a:buNone/>
            </a:pPr>
            <a:endParaRPr lang="en-US" b="1" dirty="0">
              <a:solidFill>
                <a:srgbClr val="72D4DB"/>
              </a:solidFill>
            </a:endParaRPr>
          </a:p>
          <a:p>
            <a:pPr marL="179388" lvl="1" indent="0">
              <a:buNone/>
            </a:pPr>
            <a:endParaRPr lang="en-US" b="1" dirty="0">
              <a:solidFill>
                <a:srgbClr val="72D4DB"/>
              </a:solidFill>
            </a:endParaRPr>
          </a:p>
          <a:p>
            <a:pPr marL="179388" lvl="1" indent="0">
              <a:buNone/>
            </a:pPr>
            <a:endParaRPr lang="en-US" b="1" dirty="0">
              <a:solidFill>
                <a:srgbClr val="72D4DB"/>
              </a:solidFill>
            </a:endParaRPr>
          </a:p>
          <a:p>
            <a:pPr marL="0" indent="0">
              <a:buNone/>
            </a:pP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type="body" sz="quarter" idx="26"/>
          </p:nvPr>
        </p:nvSpPr>
        <p:spPr/>
        <p:txBody>
          <a:bodyPr/>
          <a:lstStyle/>
          <a:p>
            <a:pPr marL="0" indent="0">
              <a:buNone/>
            </a:pPr>
            <a:endParaRPr lang="en-US" b="1" dirty="0">
              <a:solidFill>
                <a:srgbClr val="72D4DB"/>
              </a:solidFill>
            </a:endParaRPr>
          </a:p>
          <a:p>
            <a:endParaRPr lang="en-GB" dirty="0"/>
          </a:p>
        </p:txBody>
      </p:sp>
      <p:pic>
        <p:nvPicPr>
          <p:cNvPr id="9" name="Picture 8">
            <a:extLst>
              <a:ext uri="{FF2B5EF4-FFF2-40B4-BE49-F238E27FC236}">
                <a16:creationId xmlns:a16="http://schemas.microsoft.com/office/drawing/2014/main" id="{97929356-53AB-4B73-8648-6AC0E12C4F1F}"/>
              </a:ext>
            </a:extLst>
          </p:cNvPr>
          <p:cNvPicPr>
            <a:picLocks noChangeAspect="1"/>
          </p:cNvPicPr>
          <p:nvPr/>
        </p:nvPicPr>
        <p:blipFill>
          <a:blip r:embed="rId6"/>
          <a:stretch>
            <a:fillRect/>
          </a:stretch>
        </p:blipFill>
        <p:spPr>
          <a:xfrm>
            <a:off x="9163273" y="2599620"/>
            <a:ext cx="2623899" cy="174259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16439B9D-3DF0-42EA-8B32-27136D6329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63273" y="1131443"/>
            <a:ext cx="2623899" cy="1310764"/>
          </a:xfrm>
          <a:prstGeom prst="rect">
            <a:avLst/>
          </a:prstGeom>
        </p:spPr>
      </p:pic>
      <p:pic>
        <p:nvPicPr>
          <p:cNvPr id="12" name="Picture 11">
            <a:extLst>
              <a:ext uri="{FF2B5EF4-FFF2-40B4-BE49-F238E27FC236}">
                <a16:creationId xmlns:a16="http://schemas.microsoft.com/office/drawing/2014/main" id="{CDD52EC4-0F5C-4FA4-B43E-FF5FFA8E8FF1}"/>
              </a:ext>
            </a:extLst>
          </p:cNvPr>
          <p:cNvPicPr>
            <a:picLocks noChangeAspect="1"/>
          </p:cNvPicPr>
          <p:nvPr/>
        </p:nvPicPr>
        <p:blipFill>
          <a:blip r:embed="rId8"/>
          <a:stretch>
            <a:fillRect/>
          </a:stretch>
        </p:blipFill>
        <p:spPr>
          <a:xfrm>
            <a:off x="9056696" y="4415793"/>
            <a:ext cx="2912880" cy="2085579"/>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796E5F21-CE0F-4D28-8EDC-751264053F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29810" y="5090044"/>
            <a:ext cx="1766190" cy="1767956"/>
          </a:xfrm>
          <a:prstGeom prst="rect">
            <a:avLst/>
          </a:prstGeom>
        </p:spPr>
      </p:pic>
    </p:spTree>
    <p:extLst>
      <p:ext uri="{BB962C8B-B14F-4D97-AF65-F5344CB8AC3E}">
        <p14:creationId xmlns:p14="http://schemas.microsoft.com/office/powerpoint/2010/main" val="4091775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6C2F48E-AA61-4B29-9803-6B78CEF8A03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rcRect/>
          <a:stretch/>
        </p:blipFill>
        <p:spPr>
          <a:xfrm>
            <a:off x="9565576" y="3420111"/>
            <a:ext cx="2202431" cy="1273615"/>
          </a:xfrm>
        </p:spPr>
      </p:pic>
      <p:pic>
        <p:nvPicPr>
          <p:cNvPr id="8" name="Content Placeholder 7">
            <a:extLst>
              <a:ext uri="{FF2B5EF4-FFF2-40B4-BE49-F238E27FC236}">
                <a16:creationId xmlns:a16="http://schemas.microsoft.com/office/drawing/2014/main" id="{F7848C18-9A41-4A11-A19F-6833F550B497}"/>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p:blipFill>
        <p:spPr>
          <a:xfrm>
            <a:off x="10086214" y="2096920"/>
            <a:ext cx="1681794" cy="898571"/>
          </a:xfrm>
        </p:spPr>
      </p:pic>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302592"/>
            <a:ext cx="11133686" cy="654153"/>
          </a:xfrm>
        </p:spPr>
        <p:txBody>
          <a:bodyPr/>
          <a:lstStyle/>
          <a:p>
            <a:r>
              <a:rPr lang="en-GB" dirty="0"/>
              <a:t>Section 2 </a:t>
            </a:r>
            <a:r>
              <a:rPr lang="en-GB" sz="2000" dirty="0"/>
              <a:t>7.</a:t>
            </a:r>
            <a:r>
              <a:rPr lang="en-GB" sz="1800" dirty="0"/>
              <a:t> </a:t>
            </a:r>
            <a:r>
              <a:rPr lang="en-GB" sz="1800" dirty="0">
                <a:solidFill>
                  <a:srgbClr val="72D4DB"/>
                </a:solidFill>
              </a:rPr>
              <a:t>Create a Virtual Meeting Room (with no PIN).</a:t>
            </a: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50</a:t>
            </a:fld>
            <a:endParaRPr lang="nb-NO" dirty="0"/>
          </a:p>
        </p:txBody>
      </p:sp>
      <p:sp>
        <p:nvSpPr>
          <p:cNvPr id="15" name="Text Placeholder 14">
            <a:extLst>
              <a:ext uri="{FF2B5EF4-FFF2-40B4-BE49-F238E27FC236}">
                <a16:creationId xmlns:a16="http://schemas.microsoft.com/office/drawing/2014/main" id="{29713524-A9D1-4252-86EC-3DDEA1960DE5}"/>
              </a:ext>
            </a:extLst>
          </p:cNvPr>
          <p:cNvSpPr>
            <a:spLocks noGrp="1"/>
          </p:cNvSpPr>
          <p:nvPr>
            <p:ph type="body" sz="quarter" idx="16"/>
          </p:nvPr>
        </p:nvSpPr>
        <p:spPr/>
        <p:txBody>
          <a:bodyPr/>
          <a:lstStyle/>
          <a:p>
            <a:endParaRPr lang="en-GB"/>
          </a:p>
        </p:txBody>
      </p:sp>
      <p:pic>
        <p:nvPicPr>
          <p:cNvPr id="12" name="Picture 11" descr="A person sitting in a room&#10;&#10;Description automatically generated with low confidence">
            <a:extLst>
              <a:ext uri="{FF2B5EF4-FFF2-40B4-BE49-F238E27FC236}">
                <a16:creationId xmlns:a16="http://schemas.microsoft.com/office/drawing/2014/main" id="{8AA3CF8A-B2EF-4E18-8760-7A8978B0F9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1967" y="5118347"/>
            <a:ext cx="2189407" cy="1274965"/>
          </a:xfrm>
          <a:prstGeom prst="rect">
            <a:avLst/>
          </a:prstGeom>
        </p:spPr>
      </p:pic>
      <p:pic>
        <p:nvPicPr>
          <p:cNvPr id="14" name="Picture 13">
            <a:extLst>
              <a:ext uri="{FF2B5EF4-FFF2-40B4-BE49-F238E27FC236}">
                <a16:creationId xmlns:a16="http://schemas.microsoft.com/office/drawing/2014/main" id="{81A9E786-E4B9-4AD6-B668-624E1C20F6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565576" y="367425"/>
            <a:ext cx="2202432" cy="1270034"/>
          </a:xfrm>
          <a:prstGeom prst="rect">
            <a:avLst/>
          </a:prstGeom>
        </p:spPr>
      </p:pic>
      <p:sp>
        <p:nvSpPr>
          <p:cNvPr id="17" name="TextBox 16">
            <a:extLst>
              <a:ext uri="{FF2B5EF4-FFF2-40B4-BE49-F238E27FC236}">
                <a16:creationId xmlns:a16="http://schemas.microsoft.com/office/drawing/2014/main" id="{06D66ED3-20DB-481C-84FF-4307120A2651}"/>
              </a:ext>
            </a:extLst>
          </p:cNvPr>
          <p:cNvSpPr txBox="1"/>
          <p:nvPr/>
        </p:nvSpPr>
        <p:spPr>
          <a:xfrm>
            <a:off x="423992" y="1548521"/>
            <a:ext cx="6096578" cy="1754326"/>
          </a:xfrm>
          <a:prstGeom prst="rect">
            <a:avLst/>
          </a:prstGeom>
          <a:noFill/>
        </p:spPr>
        <p:txBody>
          <a:bodyPr wrap="square">
            <a:spAutoFit/>
          </a:bodyPr>
          <a:lstStyle/>
          <a:p>
            <a:r>
              <a:rPr lang="en-GB" sz="1800" b="0" i="0" u="none" strike="noStrike" baseline="0" dirty="0">
                <a:solidFill>
                  <a:srgbClr val="72D4DB"/>
                </a:solidFill>
              </a:rPr>
              <a:t>7.1 Create a VMR with no pin.</a:t>
            </a:r>
          </a:p>
          <a:p>
            <a:r>
              <a:rPr lang="en-GB" dirty="0">
                <a:solidFill>
                  <a:srgbClr val="72D4DB"/>
                </a:solidFill>
              </a:rPr>
              <a:t>7.2 Test</a:t>
            </a:r>
          </a:p>
          <a:p>
            <a:r>
              <a:rPr lang="en-GB" dirty="0">
                <a:solidFill>
                  <a:srgbClr val="72D4DB"/>
                </a:solidFill>
              </a:rPr>
              <a:t>7.3 Demonstrate your test calls.</a:t>
            </a:r>
          </a:p>
          <a:p>
            <a:r>
              <a:rPr lang="en-GB" dirty="0">
                <a:solidFill>
                  <a:srgbClr val="72D4DB"/>
                </a:solidFill>
              </a:rPr>
              <a:t>7.4 Upload all your screenshots to the LMS using the template for Lab 1</a:t>
            </a:r>
          </a:p>
          <a:p>
            <a:endParaRPr lang="en-GB" dirty="0">
              <a:solidFill>
                <a:srgbClr val="72D4DB"/>
              </a:solidFill>
            </a:endParaRPr>
          </a:p>
        </p:txBody>
      </p:sp>
      <p:cxnSp>
        <p:nvCxnSpPr>
          <p:cNvPr id="11" name="Straight Arrow Connector 10">
            <a:extLst>
              <a:ext uri="{FF2B5EF4-FFF2-40B4-BE49-F238E27FC236}">
                <a16:creationId xmlns:a16="http://schemas.microsoft.com/office/drawing/2014/main" id="{FF73F585-313E-40AC-BE8E-2EE94FBD4A02}"/>
              </a:ext>
            </a:extLst>
          </p:cNvPr>
          <p:cNvCxnSpPr/>
          <p:nvPr/>
        </p:nvCxnSpPr>
        <p:spPr>
          <a:xfrm>
            <a:off x="11004342" y="174098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3AAE39E2-27BE-45B8-BB8E-F5756768781A}"/>
              </a:ext>
            </a:extLst>
          </p:cNvPr>
          <p:cNvCxnSpPr/>
          <p:nvPr/>
        </p:nvCxnSpPr>
        <p:spPr>
          <a:xfrm>
            <a:off x="10956634" y="310861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Straight Arrow Connector 15">
            <a:extLst>
              <a:ext uri="{FF2B5EF4-FFF2-40B4-BE49-F238E27FC236}">
                <a16:creationId xmlns:a16="http://schemas.microsoft.com/office/drawing/2014/main" id="{2275C77B-2CB3-41C2-8B99-203C54EC64B0}"/>
              </a:ext>
            </a:extLst>
          </p:cNvPr>
          <p:cNvCxnSpPr/>
          <p:nvPr/>
        </p:nvCxnSpPr>
        <p:spPr>
          <a:xfrm>
            <a:off x="10956371" y="483802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64198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shape&#10;&#10;Description automatically generated">
            <a:extLst>
              <a:ext uri="{FF2B5EF4-FFF2-40B4-BE49-F238E27FC236}">
                <a16:creationId xmlns:a16="http://schemas.microsoft.com/office/drawing/2014/main" id="{5DA3F7F4-C3EB-4ED8-8592-144AC2084940}"/>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6163" r="4948"/>
          <a:stretch/>
        </p:blipFill>
        <p:spPr>
          <a:xfrm>
            <a:off x="6096000" y="10"/>
            <a:ext cx="6096000" cy="6857990"/>
          </a:xfrm>
          <a:noFill/>
        </p:spPr>
      </p:pic>
      <p:sp>
        <p:nvSpPr>
          <p:cNvPr id="3" name="Title 2">
            <a:extLst>
              <a:ext uri="{FF2B5EF4-FFF2-40B4-BE49-F238E27FC236}">
                <a16:creationId xmlns:a16="http://schemas.microsoft.com/office/drawing/2014/main" id="{4D5A574D-A724-41E8-9FD7-8DF54D132E8F}"/>
              </a:ext>
            </a:extLst>
          </p:cNvPr>
          <p:cNvSpPr>
            <a:spLocks noGrp="1"/>
          </p:cNvSpPr>
          <p:nvPr>
            <p:ph type="title"/>
          </p:nvPr>
        </p:nvSpPr>
        <p:spPr>
          <a:xfrm>
            <a:off x="457150" y="2345256"/>
            <a:ext cx="4795888" cy="1308307"/>
          </a:xfrm>
        </p:spPr>
        <p:txBody>
          <a:bodyPr wrap="square" anchor="t">
            <a:normAutofit/>
          </a:bodyPr>
          <a:lstStyle/>
          <a:p>
            <a:r>
              <a:rPr lang="en-GB" dirty="0"/>
              <a:t>Lunch-time!</a:t>
            </a:r>
          </a:p>
        </p:txBody>
      </p:sp>
      <p:sp>
        <p:nvSpPr>
          <p:cNvPr id="10" name="Text Placeholder 3">
            <a:extLst>
              <a:ext uri="{FF2B5EF4-FFF2-40B4-BE49-F238E27FC236}">
                <a16:creationId xmlns:a16="http://schemas.microsoft.com/office/drawing/2014/main" id="{95582935-3B7C-4C29-8EF3-9857728709DF}"/>
              </a:ext>
            </a:extLst>
          </p:cNvPr>
          <p:cNvSpPr>
            <a:spLocks noGrp="1"/>
          </p:cNvSpPr>
          <p:nvPr>
            <p:ph type="body" sz="quarter" idx="12"/>
          </p:nvPr>
        </p:nvSpPr>
        <p:spPr>
          <a:xfrm>
            <a:off x="457150" y="3871467"/>
            <a:ext cx="4802238" cy="1036181"/>
          </a:xfrm>
        </p:spPr>
        <p:txBody>
          <a:bodyPr/>
          <a:lstStyle/>
          <a:p>
            <a:r>
              <a:rPr lang="en-US" dirty="0"/>
              <a:t>Well done, you have successfully</a:t>
            </a:r>
          </a:p>
          <a:p>
            <a:r>
              <a:rPr lang="en-GB" sz="1600" b="0" i="0" dirty="0">
                <a:solidFill>
                  <a:srgbClr val="02A96D"/>
                </a:solidFill>
                <a:effectLst/>
                <a:latin typeface="Helvetica Neue"/>
              </a:rPr>
              <a:t>Configure Pexip Management Nodes and Pexip Conferencing Nodes</a:t>
            </a:r>
          </a:p>
          <a:p>
            <a:endParaRPr lang="en-US" dirty="0"/>
          </a:p>
        </p:txBody>
      </p:sp>
    </p:spTree>
    <p:extLst>
      <p:ext uri="{BB962C8B-B14F-4D97-AF65-F5344CB8AC3E}">
        <p14:creationId xmlns:p14="http://schemas.microsoft.com/office/powerpoint/2010/main" val="3657401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5"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endParaRPr lang="en-GB" dirty="0"/>
          </a:p>
          <a:p>
            <a:pPr marL="0" indent="0">
              <a:buNone/>
            </a:pPr>
            <a:r>
              <a:rPr lang="en-GB" dirty="0"/>
              <a:t>Section 1 Switching from a Transcoding Edge Node to a Proxying Edge Node </a:t>
            </a:r>
          </a:p>
          <a:p>
            <a:pPr marL="0" indent="0">
              <a:buNone/>
            </a:pPr>
            <a:endParaRPr lang="en-GB" dirty="0"/>
          </a:p>
          <a:p>
            <a:pPr marL="0" indent="0">
              <a:buNone/>
            </a:pPr>
            <a:r>
              <a:rPr lang="en-GB" dirty="0"/>
              <a:t>Section 2 TLS Certificates</a:t>
            </a:r>
          </a:p>
          <a:p>
            <a:pPr marL="0" indent="0">
              <a:buNone/>
            </a:pPr>
            <a:endParaRPr lang="en-GB" dirty="0"/>
          </a:p>
          <a:p>
            <a:pPr marL="0" indent="0">
              <a:buNone/>
            </a:pPr>
            <a:r>
              <a:rPr lang="en-GB" dirty="0"/>
              <a:t>Section 3 Create a Virtual Auditorium</a:t>
            </a:r>
          </a:p>
          <a:p>
            <a:pPr marL="0" indent="0">
              <a:buNone/>
            </a:pPr>
            <a:endParaRPr lang="en-GB" dirty="0"/>
          </a:p>
          <a:p>
            <a:pPr marL="0" indent="0">
              <a:buNone/>
            </a:pPr>
            <a:r>
              <a:rPr lang="en-GB" dirty="0"/>
              <a:t>Section 4 Create a Virtual Meeting Room</a:t>
            </a:r>
          </a:p>
          <a:p>
            <a:pPr marL="0" indent="0">
              <a:buNone/>
            </a:pPr>
            <a:endParaRPr lang="en-GB" dirty="0"/>
          </a:p>
          <a:p>
            <a:pPr marL="0" indent="0">
              <a:buNone/>
            </a:pPr>
            <a:r>
              <a:rPr lang="en-GB" dirty="0"/>
              <a:t>Section 5 Create a Virtual Reception (Lobby / IVR)</a:t>
            </a:r>
          </a:p>
          <a:p>
            <a:pPr marL="0" indent="0">
              <a:buNone/>
            </a:pPr>
            <a:endParaRPr lang="en-GB" dirty="0"/>
          </a:p>
          <a:p>
            <a:pPr marL="0" indent="0">
              <a:buNone/>
            </a:pPr>
            <a:r>
              <a:rPr lang="en-GB" dirty="0"/>
              <a:t>Section 6 Infinity Connect Client Registration and Gateway P2P call</a:t>
            </a:r>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923860"/>
          </a:xfrm>
        </p:spPr>
        <p:txBody>
          <a:bodyPr/>
          <a:lstStyle/>
          <a:p>
            <a:r>
              <a:rPr lang="en-US" dirty="0"/>
              <a:t>Lab 2 </a:t>
            </a:r>
            <a:r>
              <a:rPr lang="en-US" sz="4000" b="1" dirty="0">
                <a:solidFill>
                  <a:srgbClr val="72D4DB"/>
                </a:solidFill>
              </a:rPr>
              <a:t>Interop through to integration </a:t>
            </a:r>
            <a:br>
              <a:rPr lang="en-US" sz="4000" b="1" dirty="0">
                <a:solidFill>
                  <a:srgbClr val="72D4DB"/>
                </a:solidFill>
              </a:rPr>
            </a:br>
            <a:r>
              <a:rPr lang="en-US" sz="4000" b="1" dirty="0">
                <a:solidFill>
                  <a:srgbClr val="72D4DB"/>
                </a:solidFill>
              </a:rPr>
              <a:t>– </a:t>
            </a:r>
            <a:r>
              <a:rPr lang="en-US" sz="2400" b="1" dirty="0">
                <a:solidFill>
                  <a:srgbClr val="72D4DB"/>
                </a:solidFill>
              </a:rPr>
              <a:t>3.5 hours</a:t>
            </a: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52</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11" name="Picture 10" descr="Graphical user interface, application&#10;&#10;Description automatically generated">
            <a:extLst>
              <a:ext uri="{FF2B5EF4-FFF2-40B4-BE49-F238E27FC236}">
                <a16:creationId xmlns:a16="http://schemas.microsoft.com/office/drawing/2014/main" id="{DBBB3F6B-2484-4B89-AA29-B369904544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5978" y="1464211"/>
            <a:ext cx="5461071" cy="3815812"/>
          </a:xfrm>
          <a:prstGeom prst="rect">
            <a:avLst/>
          </a:prstGeom>
        </p:spPr>
      </p:pic>
    </p:spTree>
    <p:extLst>
      <p:ext uri="{BB962C8B-B14F-4D97-AF65-F5344CB8AC3E}">
        <p14:creationId xmlns:p14="http://schemas.microsoft.com/office/powerpoint/2010/main" val="764162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9"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endParaRPr lang="en-GB" dirty="0"/>
          </a:p>
          <a:p>
            <a:pPr marL="0" indent="0">
              <a:buNone/>
            </a:pPr>
            <a:r>
              <a:rPr lang="en-GB" dirty="0"/>
              <a:t>1.1 Switch from a Transcoding Edge Node to a Proxying Edge Node</a:t>
            </a:r>
          </a:p>
          <a:p>
            <a:pPr marL="0" indent="0">
              <a:buNone/>
            </a:pPr>
            <a:endParaRPr lang="en-GB" dirty="0"/>
          </a:p>
          <a:p>
            <a:pPr marL="0" indent="0">
              <a:buNone/>
            </a:pPr>
            <a:r>
              <a:rPr lang="en-GB" dirty="0"/>
              <a:t>1.2 Test</a:t>
            </a:r>
          </a:p>
          <a:p>
            <a:pPr marL="0" indent="0">
              <a:buNone/>
            </a:pPr>
            <a:endParaRPr lang="en-GB" dirty="0"/>
          </a:p>
          <a:p>
            <a:pPr marL="0" indent="0">
              <a:buNone/>
            </a:pPr>
            <a:r>
              <a:rPr lang="en-GB" dirty="0"/>
              <a:t>1.3 Demonstrate how to successfully configure Pexip Infinity Services </a:t>
            </a:r>
          </a:p>
          <a:p>
            <a:pPr marL="0" indent="0">
              <a:buNone/>
            </a:pPr>
            <a:endParaRPr lang="en-GB"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985415"/>
          </a:xfrm>
        </p:spPr>
        <p:txBody>
          <a:bodyPr/>
          <a:lstStyle/>
          <a:p>
            <a:r>
              <a:rPr lang="en-GB" sz="4400" dirty="0"/>
              <a:t>Section 1 </a:t>
            </a:r>
            <a:r>
              <a:rPr lang="en-GB" sz="1400" dirty="0">
                <a:solidFill>
                  <a:srgbClr val="72D4DB"/>
                </a:solidFill>
              </a:rPr>
              <a:t>1. Switching from a Transcoding Edge Node to a Proxying Edge Node </a:t>
            </a:r>
            <a:br>
              <a:rPr lang="en-GB" sz="1400" dirty="0"/>
            </a:b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53</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8" name="Picture 7">
            <a:extLst>
              <a:ext uri="{FF2B5EF4-FFF2-40B4-BE49-F238E27FC236}">
                <a16:creationId xmlns:a16="http://schemas.microsoft.com/office/drawing/2014/main" id="{3A9E19C3-728B-4E19-A64F-054129D76E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96007" y="848140"/>
            <a:ext cx="2275828" cy="1770686"/>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2BEF37CD-0A9A-4049-83E1-B2C5EC8173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90813" y="2888124"/>
            <a:ext cx="2081021" cy="2046844"/>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D6E7FB09-67F2-4C82-965F-F7385DE630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5052" y="5204266"/>
            <a:ext cx="3166782" cy="877420"/>
          </a:xfrm>
          <a:prstGeom prst="rect">
            <a:avLst/>
          </a:prstGeom>
        </p:spPr>
      </p:pic>
      <p:cxnSp>
        <p:nvCxnSpPr>
          <p:cNvPr id="14" name="Straight Arrow Connector 13">
            <a:extLst>
              <a:ext uri="{FF2B5EF4-FFF2-40B4-BE49-F238E27FC236}">
                <a16:creationId xmlns:a16="http://schemas.microsoft.com/office/drawing/2014/main" id="{70F5F8CF-D104-4897-9025-D8BC8F5AD1C4}"/>
              </a:ext>
            </a:extLst>
          </p:cNvPr>
          <p:cNvCxnSpPr/>
          <p:nvPr/>
        </p:nvCxnSpPr>
        <p:spPr>
          <a:xfrm>
            <a:off x="10960610" y="1633645"/>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5" name="Straight Arrow Connector 14">
            <a:extLst>
              <a:ext uri="{FF2B5EF4-FFF2-40B4-BE49-F238E27FC236}">
                <a16:creationId xmlns:a16="http://schemas.microsoft.com/office/drawing/2014/main" id="{837D64A6-9C78-46E0-AF0F-93BE3E61E000}"/>
              </a:ext>
            </a:extLst>
          </p:cNvPr>
          <p:cNvCxnSpPr/>
          <p:nvPr/>
        </p:nvCxnSpPr>
        <p:spPr>
          <a:xfrm>
            <a:off x="10956371" y="261882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Straight Arrow Connector 15">
            <a:extLst>
              <a:ext uri="{FF2B5EF4-FFF2-40B4-BE49-F238E27FC236}">
                <a16:creationId xmlns:a16="http://schemas.microsoft.com/office/drawing/2014/main" id="{11289BD4-8376-4D47-9E89-3DD8388A2453}"/>
              </a:ext>
            </a:extLst>
          </p:cNvPr>
          <p:cNvCxnSpPr/>
          <p:nvPr/>
        </p:nvCxnSpPr>
        <p:spPr>
          <a:xfrm>
            <a:off x="10988439" y="4971320"/>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48239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2C1B27DF-E786-44D4-AABA-8FD78638F9E7}"/>
              </a:ext>
            </a:extLst>
          </p:cNvPr>
          <p:cNvCxnSpPr/>
          <p:nvPr/>
        </p:nvCxnSpPr>
        <p:spPr>
          <a:xfrm>
            <a:off x="10431585" y="469565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922445CF-017E-4FE4-8B29-24F22EBD9699}"/>
              </a:ext>
            </a:extLst>
          </p:cNvPr>
          <p:cNvCxnSpPr/>
          <p:nvPr/>
        </p:nvCxnSpPr>
        <p:spPr>
          <a:xfrm>
            <a:off x="10471078" y="312327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3"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endParaRPr lang="en-GB" dirty="0"/>
          </a:p>
          <a:p>
            <a:pPr marL="0" indent="0">
              <a:buNone/>
            </a:pPr>
            <a:r>
              <a:rPr lang="en-GB" dirty="0"/>
              <a:t>2.1 Create TLS certificate for internal Transcoding Conferencing Nodes</a:t>
            </a:r>
          </a:p>
          <a:p>
            <a:pPr marL="0" indent="0">
              <a:buNone/>
            </a:pPr>
            <a:endParaRPr lang="en-GB" dirty="0"/>
          </a:p>
          <a:p>
            <a:pPr marL="0" indent="0">
              <a:buNone/>
            </a:pPr>
            <a:r>
              <a:rPr lang="en-GB" dirty="0"/>
              <a:t>	2.1.1 </a:t>
            </a:r>
            <a:r>
              <a:rPr lang="en-GB" sz="1200" dirty="0"/>
              <a:t>Generate a CSR on Pexip Infinity</a:t>
            </a:r>
          </a:p>
          <a:p>
            <a:pPr marL="0" indent="0">
              <a:buNone/>
            </a:pPr>
            <a:r>
              <a:rPr lang="en-GB" dirty="0"/>
              <a:t>	2.1.2 </a:t>
            </a:r>
            <a:r>
              <a:rPr lang="en-GB" sz="1200" dirty="0"/>
              <a:t>Creating the internal certificate</a:t>
            </a:r>
          </a:p>
          <a:p>
            <a:pPr marL="0" indent="0">
              <a:buNone/>
            </a:pPr>
            <a:r>
              <a:rPr lang="en-GB" dirty="0"/>
              <a:t>	2.1.3 </a:t>
            </a:r>
            <a:r>
              <a:rPr lang="en-GB" sz="1200" dirty="0"/>
              <a:t>Complete the signing request and assign the certificate 	in the Pexip Infinity deployment</a:t>
            </a:r>
          </a:p>
          <a:p>
            <a:pPr marL="0" indent="0">
              <a:buNone/>
            </a:pPr>
            <a:endParaRPr lang="en-GB" sz="1200" dirty="0"/>
          </a:p>
          <a:p>
            <a:pPr marL="0" indent="0">
              <a:buNone/>
            </a:pPr>
            <a:r>
              <a:rPr lang="en-GB" sz="1200" dirty="0"/>
              <a:t>2.2 Upload the internal CA root certificate</a:t>
            </a:r>
          </a:p>
          <a:p>
            <a:pPr marL="0" indent="0">
              <a:buNone/>
            </a:pPr>
            <a:endParaRPr lang="en-GB" sz="1200" dirty="0"/>
          </a:p>
          <a:p>
            <a:pPr marL="0" indent="0">
              <a:buNone/>
            </a:pPr>
            <a:r>
              <a:rPr lang="en-GB" sz="1200" dirty="0"/>
              <a:t>2.3 Create a TLS certificate for external Proxying Edge Node</a:t>
            </a:r>
          </a:p>
          <a:p>
            <a:pPr marL="0" indent="0">
              <a:buNone/>
            </a:pPr>
            <a:r>
              <a:rPr lang="en-GB" sz="1200" dirty="0"/>
              <a:t>	2.3.1 Using a third-party Certificate Authority via a self-	generated PEM certificate bundle</a:t>
            </a:r>
          </a:p>
          <a:p>
            <a:pPr marL="0" indent="0">
              <a:buNone/>
            </a:pPr>
            <a:r>
              <a:rPr lang="en-GB" sz="1200" dirty="0"/>
              <a:t>2.4Removing ALL temporary certificates</a:t>
            </a:r>
          </a:p>
          <a:p>
            <a:pPr marL="0" indent="0">
              <a:buNone/>
            </a:pPr>
            <a:r>
              <a:rPr lang="en-GB" sz="1200" dirty="0"/>
              <a:t>2.5 Test</a:t>
            </a:r>
          </a:p>
          <a:p>
            <a:pPr marL="0" indent="0">
              <a:buNone/>
            </a:pPr>
            <a:r>
              <a:rPr lang="en-GB" sz="1200" dirty="0"/>
              <a:t>2.6 Demonstrate how to successfully configure Pexip Infinity Services</a:t>
            </a:r>
          </a:p>
          <a:p>
            <a:pPr marL="0" indent="0">
              <a:buNone/>
            </a:pPr>
            <a:endParaRPr lang="en-GB" dirty="0"/>
          </a:p>
          <a:p>
            <a:pPr marL="0" indent="0">
              <a:buNone/>
            </a:pPr>
            <a:endParaRPr lang="en-GB"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308307"/>
          </a:xfrm>
        </p:spPr>
        <p:txBody>
          <a:bodyPr/>
          <a:lstStyle/>
          <a:p>
            <a:r>
              <a:rPr lang="en-US" dirty="0"/>
              <a:t>Section 2 </a:t>
            </a:r>
            <a:r>
              <a:rPr lang="en-GB" sz="1400" dirty="0">
                <a:solidFill>
                  <a:srgbClr val="72D4DB"/>
                </a:solidFill>
              </a:rPr>
              <a:t>2. TLS Certificates</a:t>
            </a:r>
            <a:br>
              <a:rPr lang="en-GB" sz="1400" dirty="0"/>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54</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11" name="Picture 10" descr="Graphical user interface, application, Teams&#10;&#10;Description automatically generated">
            <a:extLst>
              <a:ext uri="{FF2B5EF4-FFF2-40B4-BE49-F238E27FC236}">
                <a16:creationId xmlns:a16="http://schemas.microsoft.com/office/drawing/2014/main" id="{1BE02DB9-CAE7-41E8-86F3-934B298209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67516" y="4928597"/>
            <a:ext cx="1141195" cy="1606374"/>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825C5456-DD0D-4174-839A-0AE19DFB01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99897" y="3356224"/>
            <a:ext cx="1276434" cy="1339427"/>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25D547FB-D9AA-458D-A0E7-7D62DA0357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9897" y="1680808"/>
            <a:ext cx="1238012" cy="1517563"/>
          </a:xfrm>
          <a:prstGeom prst="rect">
            <a:avLst/>
          </a:prstGeom>
        </p:spPr>
      </p:pic>
      <p:pic>
        <p:nvPicPr>
          <p:cNvPr id="17" name="Picture 16" descr="Graphical user interface, text, application, email&#10;&#10;Description automatically generated">
            <a:extLst>
              <a:ext uri="{FF2B5EF4-FFF2-40B4-BE49-F238E27FC236}">
                <a16:creationId xmlns:a16="http://schemas.microsoft.com/office/drawing/2014/main" id="{21DE9EBD-061D-422E-BB11-040EDF6C80E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54582" y="95207"/>
            <a:ext cx="2568411" cy="1378216"/>
          </a:xfrm>
          <a:prstGeom prst="rect">
            <a:avLst/>
          </a:prstGeom>
        </p:spPr>
      </p:pic>
      <p:cxnSp>
        <p:nvCxnSpPr>
          <p:cNvPr id="18" name="Straight Arrow Connector 17">
            <a:extLst>
              <a:ext uri="{FF2B5EF4-FFF2-40B4-BE49-F238E27FC236}">
                <a16:creationId xmlns:a16="http://schemas.microsoft.com/office/drawing/2014/main" id="{22E2CBEE-006D-4D98-ADD3-928233719487}"/>
              </a:ext>
            </a:extLst>
          </p:cNvPr>
          <p:cNvCxnSpPr/>
          <p:nvPr/>
        </p:nvCxnSpPr>
        <p:spPr>
          <a:xfrm>
            <a:off x="10423897" y="1448257"/>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6295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7"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r>
              <a:rPr lang="en-GB" dirty="0">
                <a:solidFill>
                  <a:srgbClr val="02A96D"/>
                </a:solidFill>
              </a:rPr>
              <a:t>Challenge</a:t>
            </a:r>
          </a:p>
          <a:p>
            <a:pPr marL="0" indent="0">
              <a:buNone/>
            </a:pPr>
            <a:r>
              <a:rPr lang="en-GB" dirty="0"/>
              <a:t>3.1 Create a Virtual Auditorium for hosts and guests, ensure that you have set a Host PIN and “Allow guests” is set to “Yes”.</a:t>
            </a:r>
          </a:p>
          <a:p>
            <a:pPr marL="0" indent="0">
              <a:buNone/>
            </a:pPr>
            <a:endParaRPr lang="en-GB" dirty="0"/>
          </a:p>
          <a:p>
            <a:pPr marL="0" indent="0">
              <a:buNone/>
            </a:pPr>
            <a:r>
              <a:rPr lang="en-GB" dirty="0"/>
              <a:t>3.2 Test</a:t>
            </a:r>
          </a:p>
          <a:p>
            <a:pPr marL="0" indent="0">
              <a:buNone/>
            </a:pPr>
            <a:r>
              <a:rPr lang="en-GB" dirty="0"/>
              <a:t>	Pexip </a:t>
            </a:r>
            <a:r>
              <a:rPr lang="en-GB" dirty="0" err="1"/>
              <a:t>EndPoints</a:t>
            </a:r>
            <a:r>
              <a:rPr lang="en-GB" dirty="0"/>
              <a:t> </a:t>
            </a:r>
            <a:r>
              <a:rPr lang="en-GB" dirty="0" err="1"/>
              <a:t>PexEPs</a:t>
            </a:r>
            <a:r>
              <a:rPr lang="en-GB" dirty="0"/>
              <a:t>.</a:t>
            </a:r>
          </a:p>
          <a:p>
            <a:pPr marL="0" indent="0">
              <a:buNone/>
            </a:pPr>
            <a:r>
              <a:rPr lang="en-GB" dirty="0"/>
              <a:t>	</a:t>
            </a:r>
            <a:r>
              <a:rPr lang="en-GB" dirty="0">
                <a:solidFill>
                  <a:srgbClr val="72D4DB"/>
                </a:solidFill>
              </a:rPr>
              <a:t>Internal (LAN):</a:t>
            </a:r>
          </a:p>
          <a:p>
            <a:pPr marL="0" indent="0">
              <a:buNone/>
            </a:pPr>
            <a:r>
              <a:rPr lang="en-GB" dirty="0"/>
              <a:t> 	http://10.247.180.6/gui/ - SD </a:t>
            </a:r>
          </a:p>
          <a:p>
            <a:pPr marL="0" indent="0">
              <a:buNone/>
            </a:pPr>
            <a:r>
              <a:rPr lang="en-GB" dirty="0"/>
              <a:t>	http://10.247.180.7/gui/ - HD  </a:t>
            </a:r>
          </a:p>
          <a:p>
            <a:pPr marL="0" indent="0">
              <a:buNone/>
            </a:pPr>
            <a:r>
              <a:rPr lang="en-GB" dirty="0"/>
              <a:t>	</a:t>
            </a:r>
            <a:r>
              <a:rPr lang="en-GB" dirty="0">
                <a:solidFill>
                  <a:srgbClr val="72D4DB"/>
                </a:solidFill>
              </a:rPr>
              <a:t>External (DMZ):</a:t>
            </a:r>
          </a:p>
          <a:p>
            <a:pPr marL="0" indent="0">
              <a:buNone/>
            </a:pPr>
            <a:r>
              <a:rPr lang="en-GB" dirty="0"/>
              <a:t>	US: </a:t>
            </a:r>
            <a:r>
              <a:rPr lang="en-GB" dirty="0">
                <a:hlinkClick r:id="rId6"/>
              </a:rPr>
              <a:t>http://us-pexep.pex.me</a:t>
            </a:r>
            <a:r>
              <a:rPr lang="en-GB" dirty="0"/>
              <a:t>  </a:t>
            </a:r>
          </a:p>
          <a:p>
            <a:pPr marL="0" indent="0">
              <a:buNone/>
            </a:pPr>
            <a:r>
              <a:rPr lang="en-GB" dirty="0"/>
              <a:t>	Europe: </a:t>
            </a:r>
            <a:r>
              <a:rPr lang="en-GB" dirty="0">
                <a:hlinkClick r:id="rId7"/>
              </a:rPr>
              <a:t>http://no-pexep.pex.me</a:t>
            </a:r>
            <a:endParaRPr lang="en-GB" dirty="0"/>
          </a:p>
          <a:p>
            <a:pPr marL="0" indent="0">
              <a:buNone/>
            </a:pPr>
            <a:r>
              <a:rPr lang="en-GB" dirty="0"/>
              <a:t>	Australia: </a:t>
            </a:r>
            <a:r>
              <a:rPr lang="en-GB" dirty="0">
                <a:hlinkClick r:id="rId8"/>
              </a:rPr>
              <a:t>http://au-pexep.pex.me</a:t>
            </a:r>
            <a:r>
              <a:rPr lang="en-GB" dirty="0"/>
              <a:t> </a:t>
            </a:r>
          </a:p>
          <a:p>
            <a:pPr marL="0" indent="0">
              <a:buNone/>
            </a:pPr>
            <a:endParaRPr lang="en-GB" dirty="0"/>
          </a:p>
          <a:p>
            <a:pPr marL="0" indent="0">
              <a:buNone/>
            </a:pPr>
            <a:r>
              <a:rPr lang="en-GB" dirty="0"/>
              <a:t>3.3 Demonstrate how to successfully configure Pexip Infinity Services</a:t>
            </a:r>
          </a:p>
          <a:p>
            <a:pPr marL="0" indent="0">
              <a:buNone/>
            </a:pPr>
            <a:endParaRPr lang="en-GB" dirty="0"/>
          </a:p>
          <a:p>
            <a:pPr marL="0" indent="0">
              <a:buNone/>
            </a:pPr>
            <a:endParaRPr lang="en-GB"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3"/>
            <a:ext cx="11133686" cy="1308307"/>
          </a:xfrm>
        </p:spPr>
        <p:txBody>
          <a:bodyPr/>
          <a:lstStyle/>
          <a:p>
            <a:r>
              <a:rPr lang="en-US" dirty="0"/>
              <a:t>Section 3 </a:t>
            </a:r>
            <a:r>
              <a:rPr lang="en-GB" sz="1400" dirty="0">
                <a:solidFill>
                  <a:srgbClr val="72D4DB"/>
                </a:solidFill>
              </a:rPr>
              <a:t>3. Create a Virtual Auditorium</a:t>
            </a:r>
            <a:br>
              <a:rPr lang="en-GB" sz="1400" dirty="0"/>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55</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8" name="Picture 7">
            <a:extLst>
              <a:ext uri="{FF2B5EF4-FFF2-40B4-BE49-F238E27FC236}">
                <a16:creationId xmlns:a16="http://schemas.microsoft.com/office/drawing/2014/main" id="{7659F189-408B-4A50-A19C-CB411491EE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00570" y="1735167"/>
            <a:ext cx="1794401" cy="1755949"/>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AFFFFF5-A2F7-4142-BA79-7E79B06C59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80099" y="5158446"/>
            <a:ext cx="1914873" cy="1289307"/>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06E0ED01-A526-460C-AA0B-A5EC6F32FD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48604" y="3724062"/>
            <a:ext cx="2030098" cy="1161337"/>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041843F0-08C2-43C5-A3B4-0B91A4B1C2C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36109" y="196414"/>
            <a:ext cx="2136930" cy="1294319"/>
          </a:xfrm>
          <a:prstGeom prst="rect">
            <a:avLst/>
          </a:prstGeom>
        </p:spPr>
      </p:pic>
      <p:cxnSp>
        <p:nvCxnSpPr>
          <p:cNvPr id="16" name="Straight Arrow Connector 15">
            <a:extLst>
              <a:ext uri="{FF2B5EF4-FFF2-40B4-BE49-F238E27FC236}">
                <a16:creationId xmlns:a16="http://schemas.microsoft.com/office/drawing/2014/main" id="{44D3310B-8D56-4163-8E80-2D58E09C1208}"/>
              </a:ext>
            </a:extLst>
          </p:cNvPr>
          <p:cNvCxnSpPr/>
          <p:nvPr/>
        </p:nvCxnSpPr>
        <p:spPr>
          <a:xfrm>
            <a:off x="11155153" y="488648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D4BB048D-3227-48A1-A384-29ACF83E1E47}"/>
              </a:ext>
            </a:extLst>
          </p:cNvPr>
          <p:cNvCxnSpPr/>
          <p:nvPr/>
        </p:nvCxnSpPr>
        <p:spPr>
          <a:xfrm>
            <a:off x="11127324" y="349111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8" name="Straight Arrow Connector 17">
            <a:extLst>
              <a:ext uri="{FF2B5EF4-FFF2-40B4-BE49-F238E27FC236}">
                <a16:creationId xmlns:a16="http://schemas.microsoft.com/office/drawing/2014/main" id="{ECC42A12-AFE9-4DAB-BDD0-E2767B779BDA}"/>
              </a:ext>
            </a:extLst>
          </p:cNvPr>
          <p:cNvCxnSpPr/>
          <p:nvPr/>
        </p:nvCxnSpPr>
        <p:spPr>
          <a:xfrm>
            <a:off x="10997771" y="1490733"/>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20" name="Picture 19" descr="A picture containing text&#10;&#10;Description automatically generated">
            <a:extLst>
              <a:ext uri="{FF2B5EF4-FFF2-40B4-BE49-F238E27FC236}">
                <a16:creationId xmlns:a16="http://schemas.microsoft.com/office/drawing/2014/main" id="{E103E26B-4495-4A06-957B-BF052399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37999" y="1535721"/>
            <a:ext cx="3671171" cy="3671171"/>
          </a:xfrm>
          <a:prstGeom prst="rect">
            <a:avLst/>
          </a:prstGeom>
        </p:spPr>
      </p:pic>
    </p:spTree>
    <p:extLst>
      <p:ext uri="{BB962C8B-B14F-4D97-AF65-F5344CB8AC3E}">
        <p14:creationId xmlns:p14="http://schemas.microsoft.com/office/powerpoint/2010/main" val="3263617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1"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r>
              <a:rPr lang="en-GB" dirty="0"/>
              <a:t>4.1 Create a secure VMR to allow some users to manage the conference</a:t>
            </a:r>
          </a:p>
          <a:p>
            <a:pPr marL="0" indent="0">
              <a:buNone/>
            </a:pPr>
            <a:endParaRPr lang="en-GB" dirty="0"/>
          </a:p>
          <a:p>
            <a:pPr marL="0" indent="0">
              <a:buNone/>
            </a:pPr>
            <a:r>
              <a:rPr lang="en-GB" dirty="0"/>
              <a:t>4.2 Create a semi-secure VMR allowing easy access for guests</a:t>
            </a:r>
          </a:p>
          <a:p>
            <a:pPr marL="0" indent="0">
              <a:buNone/>
            </a:pPr>
            <a:endParaRPr lang="en-GB" dirty="0"/>
          </a:p>
          <a:p>
            <a:pPr marL="0" indent="0">
              <a:buNone/>
            </a:pPr>
            <a:r>
              <a:rPr lang="en-GB" dirty="0"/>
              <a:t>4.3 Create a secure VMR only for C level users</a:t>
            </a:r>
          </a:p>
          <a:p>
            <a:pPr marL="0" indent="0">
              <a:buNone/>
            </a:pPr>
            <a:endParaRPr lang="en-GB" dirty="0"/>
          </a:p>
          <a:p>
            <a:pPr marL="0" indent="0">
              <a:buNone/>
            </a:pPr>
            <a:r>
              <a:rPr lang="en-GB" dirty="0"/>
              <a:t>4.4 Create a VMR to show two main speakers but do not allow presentation</a:t>
            </a:r>
          </a:p>
          <a:p>
            <a:pPr marL="0" indent="0">
              <a:buNone/>
            </a:pPr>
            <a:endParaRPr lang="en-GB" dirty="0"/>
          </a:p>
          <a:p>
            <a:pPr marL="0" indent="0">
              <a:buNone/>
            </a:pPr>
            <a:r>
              <a:rPr lang="en-GB" dirty="0"/>
              <a:t>4.5 Create a VMR to show participant names and limit the room capacity to 3</a:t>
            </a:r>
          </a:p>
          <a:p>
            <a:pPr marL="0" indent="0">
              <a:buNone/>
            </a:pPr>
            <a:endParaRPr lang="en-GB" dirty="0"/>
          </a:p>
          <a:p>
            <a:pPr marL="0" indent="0">
              <a:buNone/>
            </a:pPr>
            <a:r>
              <a:rPr lang="en-GB" dirty="0"/>
              <a:t>4.6 Test (</a:t>
            </a:r>
            <a:r>
              <a:rPr lang="en-GB" dirty="0" err="1"/>
              <a:t>PexEPs</a:t>
            </a:r>
            <a:r>
              <a:rPr lang="en-GB" dirty="0"/>
              <a:t>)</a:t>
            </a:r>
          </a:p>
          <a:p>
            <a:pPr marL="0" indent="0">
              <a:buNone/>
            </a:pPr>
            <a:endParaRPr lang="en-GB" dirty="0"/>
          </a:p>
          <a:p>
            <a:pPr marL="0" indent="0">
              <a:buNone/>
            </a:pPr>
            <a:r>
              <a:rPr lang="en-GB" dirty="0"/>
              <a:t>4.7 Demonstrate how to successfully configure Pexip Infinity Services</a:t>
            </a:r>
          </a:p>
          <a:p>
            <a:pPr marL="0" indent="0">
              <a:buNone/>
            </a:pPr>
            <a:endParaRPr lang="en-GB"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962460"/>
          </a:xfrm>
        </p:spPr>
        <p:txBody>
          <a:bodyPr/>
          <a:lstStyle/>
          <a:p>
            <a:r>
              <a:rPr lang="en-US" dirty="0"/>
              <a:t>Section 4 </a:t>
            </a:r>
            <a:r>
              <a:rPr lang="en-GB" sz="1400" dirty="0">
                <a:solidFill>
                  <a:srgbClr val="72D4DB"/>
                </a:solidFill>
              </a:rPr>
              <a:t>4. Create a series of Virtual Meeting Room</a:t>
            </a:r>
            <a:br>
              <a:rPr lang="en-GB" sz="1400" dirty="0"/>
            </a:b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56</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8" name="Picture 7" descr="Graphical user interface, text, application, email&#10;&#10;Description automatically generated">
            <a:extLst>
              <a:ext uri="{FF2B5EF4-FFF2-40B4-BE49-F238E27FC236}">
                <a16:creationId xmlns:a16="http://schemas.microsoft.com/office/drawing/2014/main" id="{F62EF727-57D8-42F2-BEFC-0040816556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1456" y="2778980"/>
            <a:ext cx="5504289" cy="2117034"/>
          </a:xfrm>
          <a:prstGeom prst="rect">
            <a:avLst/>
          </a:prstGeom>
        </p:spPr>
      </p:pic>
    </p:spTree>
    <p:extLst>
      <p:ext uri="{BB962C8B-B14F-4D97-AF65-F5344CB8AC3E}">
        <p14:creationId xmlns:p14="http://schemas.microsoft.com/office/powerpoint/2010/main" val="2109366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5"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r>
              <a:rPr lang="en-GB" dirty="0"/>
              <a:t>5 Create a ‘General VR’ with a second alias as a numeric</a:t>
            </a:r>
          </a:p>
          <a:p>
            <a:pPr marL="0" indent="0">
              <a:buNone/>
            </a:pPr>
            <a:endParaRPr lang="en-GB" dirty="0"/>
          </a:p>
          <a:p>
            <a:pPr marL="0" indent="0">
              <a:buNone/>
            </a:pPr>
            <a:r>
              <a:rPr lang="en-GB" dirty="0"/>
              <a:t>5.2 Test</a:t>
            </a:r>
          </a:p>
          <a:p>
            <a:pPr marL="0" indent="0">
              <a:buNone/>
            </a:pPr>
            <a:endParaRPr lang="en-GB" dirty="0"/>
          </a:p>
          <a:p>
            <a:pPr marL="0" indent="0">
              <a:buNone/>
            </a:pPr>
            <a:r>
              <a:rPr lang="en-GB" dirty="0"/>
              <a:t>5.3 Demonstrate how to successfully configure Pexip Infinity Services</a:t>
            </a:r>
          </a:p>
          <a:p>
            <a:pPr marL="0" indent="0">
              <a:buNone/>
            </a:pPr>
            <a:r>
              <a:rPr lang="en-GB" dirty="0"/>
              <a:t>	See Administrator Logs</a:t>
            </a:r>
          </a:p>
          <a:p>
            <a:pPr marL="0" indent="0">
              <a:buNone/>
            </a:pPr>
            <a:endParaRPr lang="en-GB"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962460"/>
          </a:xfrm>
        </p:spPr>
        <p:txBody>
          <a:bodyPr/>
          <a:lstStyle/>
          <a:p>
            <a:r>
              <a:rPr lang="en-US" dirty="0"/>
              <a:t>Section 5 </a:t>
            </a:r>
            <a:r>
              <a:rPr lang="en-GB" sz="1400" dirty="0">
                <a:solidFill>
                  <a:srgbClr val="72D4DB"/>
                </a:solidFill>
              </a:rPr>
              <a:t>5. Create a Virtual Reception (Lobby / IVR)</a:t>
            </a:r>
            <a:br>
              <a:rPr lang="en-GB" sz="1400" dirty="0"/>
            </a:b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57</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8" name="Picture 7" descr="Text&#10;&#10;Description automatically generated">
            <a:extLst>
              <a:ext uri="{FF2B5EF4-FFF2-40B4-BE49-F238E27FC236}">
                <a16:creationId xmlns:a16="http://schemas.microsoft.com/office/drawing/2014/main" id="{D92AEE65-FD0E-44E2-BE69-4F4BA68D8E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0036" y="2705609"/>
            <a:ext cx="4841992" cy="2704133"/>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49F42440-20CB-4960-976B-B3172C6830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0036" y="918707"/>
            <a:ext cx="4841992" cy="1323875"/>
          </a:xfrm>
          <a:prstGeom prst="rect">
            <a:avLst/>
          </a:prstGeom>
        </p:spPr>
      </p:pic>
      <p:cxnSp>
        <p:nvCxnSpPr>
          <p:cNvPr id="13" name="Straight Arrow Connector 12">
            <a:extLst>
              <a:ext uri="{FF2B5EF4-FFF2-40B4-BE49-F238E27FC236}">
                <a16:creationId xmlns:a16="http://schemas.microsoft.com/office/drawing/2014/main" id="{74D450E3-38F4-4C9A-9A99-92223D3AE719}"/>
              </a:ext>
            </a:extLst>
          </p:cNvPr>
          <p:cNvCxnSpPr/>
          <p:nvPr/>
        </p:nvCxnSpPr>
        <p:spPr>
          <a:xfrm>
            <a:off x="9677170" y="230023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713982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9"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r>
              <a:rPr lang="en-GB" dirty="0"/>
              <a:t>6.1 To register a device, configure Infinity to accept the registration</a:t>
            </a:r>
          </a:p>
          <a:p>
            <a:pPr marL="0" indent="0">
              <a:buNone/>
            </a:pPr>
            <a:endParaRPr lang="en-GB" dirty="0"/>
          </a:p>
          <a:p>
            <a:pPr marL="0" indent="0">
              <a:buNone/>
            </a:pPr>
            <a:r>
              <a:rPr lang="en-GB" dirty="0"/>
              <a:t>6.2 Configure the Connect client to register to Infinity</a:t>
            </a:r>
          </a:p>
          <a:p>
            <a:pPr marL="0" indent="0">
              <a:buNone/>
            </a:pPr>
            <a:endParaRPr lang="en-GB" dirty="0"/>
          </a:p>
          <a:p>
            <a:pPr marL="0" indent="0">
              <a:buNone/>
            </a:pPr>
            <a:r>
              <a:rPr lang="en-GB" dirty="0"/>
              <a:t>6.3 Add Routing Rules</a:t>
            </a:r>
          </a:p>
          <a:p>
            <a:pPr marL="0" indent="0">
              <a:buNone/>
            </a:pPr>
            <a:endParaRPr lang="en-GB" dirty="0"/>
          </a:p>
          <a:p>
            <a:pPr marL="0" indent="0">
              <a:buNone/>
            </a:pPr>
            <a:r>
              <a:rPr lang="en-GB" dirty="0"/>
              <a:t>6.4 Test</a:t>
            </a:r>
          </a:p>
          <a:p>
            <a:pPr marL="0" indent="0">
              <a:buNone/>
            </a:pPr>
            <a:endParaRPr lang="en-GB" dirty="0"/>
          </a:p>
          <a:p>
            <a:pPr marL="0" indent="0">
              <a:buNone/>
            </a:pPr>
            <a:r>
              <a:rPr lang="en-GB" dirty="0"/>
              <a:t>6.5 Grab some screenshots of the registered devices and status in Infinity</a:t>
            </a:r>
          </a:p>
          <a:p>
            <a:pPr marL="0" indent="0">
              <a:buNone/>
            </a:pPr>
            <a:endParaRPr lang="en-GB" dirty="0"/>
          </a:p>
          <a:p>
            <a:pPr marL="0" indent="0">
              <a:buNone/>
            </a:pPr>
            <a:r>
              <a:rPr lang="en-GB" dirty="0"/>
              <a:t>6.7 Upload all saved screenshots from today’s session to the LMS in the template provided.</a:t>
            </a:r>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308307"/>
          </a:xfrm>
        </p:spPr>
        <p:txBody>
          <a:bodyPr/>
          <a:lstStyle/>
          <a:p>
            <a:r>
              <a:rPr lang="en-US" dirty="0"/>
              <a:t>Section 6 </a:t>
            </a:r>
            <a:r>
              <a:rPr lang="en-GB" sz="1400" dirty="0">
                <a:solidFill>
                  <a:srgbClr val="72D4DB"/>
                </a:solidFill>
              </a:rPr>
              <a:t>6. Infinity Connect Client Registration and Gateway P2P call</a:t>
            </a: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58</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8" name="Picture 7" descr="A picture containing text&#10;&#10;Description automatically generated">
            <a:extLst>
              <a:ext uri="{FF2B5EF4-FFF2-40B4-BE49-F238E27FC236}">
                <a16:creationId xmlns:a16="http://schemas.microsoft.com/office/drawing/2014/main" id="{C267A2E3-7980-47DA-8003-500647C22F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8840" y="2180682"/>
            <a:ext cx="1632598" cy="1151764"/>
          </a:xfrm>
          <a:prstGeom prst="rect">
            <a:avLst/>
          </a:prstGeom>
        </p:spPr>
      </p:pic>
      <p:pic>
        <p:nvPicPr>
          <p:cNvPr id="11" name="Picture 10" descr="Diagram&#10;&#10;Description automatically generated">
            <a:extLst>
              <a:ext uri="{FF2B5EF4-FFF2-40B4-BE49-F238E27FC236}">
                <a16:creationId xmlns:a16="http://schemas.microsoft.com/office/drawing/2014/main" id="{3C672EB7-A060-42B6-BFFA-D2494E4C61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81030" y="2175994"/>
            <a:ext cx="2371391" cy="1129084"/>
          </a:xfrm>
          <a:prstGeom prst="rect">
            <a:avLst/>
          </a:prstGeom>
        </p:spPr>
      </p:pic>
      <p:pic>
        <p:nvPicPr>
          <p:cNvPr id="13" name="Picture 12" descr="Diagram&#10;&#10;Description automatically generated">
            <a:extLst>
              <a:ext uri="{FF2B5EF4-FFF2-40B4-BE49-F238E27FC236}">
                <a16:creationId xmlns:a16="http://schemas.microsoft.com/office/drawing/2014/main" id="{3D785BC5-6449-45E4-AC27-BE1BDB371FC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88470" y="4904517"/>
            <a:ext cx="2324707" cy="1537712"/>
          </a:xfrm>
          <a:prstGeom prst="rect">
            <a:avLst/>
          </a:prstGeom>
        </p:spPr>
      </p:pic>
      <p:pic>
        <p:nvPicPr>
          <p:cNvPr id="15" name="Picture 14" descr="A picture containing text, businesscard&#10;&#10;Description automatically generated">
            <a:extLst>
              <a:ext uri="{FF2B5EF4-FFF2-40B4-BE49-F238E27FC236}">
                <a16:creationId xmlns:a16="http://schemas.microsoft.com/office/drawing/2014/main" id="{16E44633-49FD-4783-AF33-614C544D72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13937" y="3406442"/>
            <a:ext cx="1980798" cy="1437306"/>
          </a:xfrm>
          <a:prstGeom prst="rect">
            <a:avLst/>
          </a:prstGeom>
        </p:spPr>
      </p:pic>
      <p:pic>
        <p:nvPicPr>
          <p:cNvPr id="17" name="Picture 16" descr="Graphical user interface&#10;&#10;Description automatically generated with medium confidence">
            <a:extLst>
              <a:ext uri="{FF2B5EF4-FFF2-40B4-BE49-F238E27FC236}">
                <a16:creationId xmlns:a16="http://schemas.microsoft.com/office/drawing/2014/main" id="{D8C21BFC-0A38-4D56-9A2E-C3ADB872D6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28840" y="3438992"/>
            <a:ext cx="1917310" cy="1331611"/>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F6061DED-3355-43DC-A239-5DD57BC726D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97344" y="4904517"/>
            <a:ext cx="2197884" cy="1550914"/>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28D39A67-EBA4-4E53-A7C9-09779A386B8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28840" y="883162"/>
            <a:ext cx="1206125" cy="1217634"/>
          </a:xfrm>
          <a:prstGeom prst="rect">
            <a:avLst/>
          </a:prstGeom>
        </p:spPr>
      </p:pic>
      <p:pic>
        <p:nvPicPr>
          <p:cNvPr id="23" name="Picture 22" descr="Graphical user interface, text, application, email, Teams&#10;&#10;Description automatically generated">
            <a:extLst>
              <a:ext uri="{FF2B5EF4-FFF2-40B4-BE49-F238E27FC236}">
                <a16:creationId xmlns:a16="http://schemas.microsoft.com/office/drawing/2014/main" id="{ECE5AE7D-CBD3-46EF-9178-98E2F4B208D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31830" y="868856"/>
            <a:ext cx="2997753" cy="681498"/>
          </a:xfrm>
          <a:prstGeom prst="rect">
            <a:avLst/>
          </a:prstGeom>
        </p:spPr>
      </p:pic>
      <p:cxnSp>
        <p:nvCxnSpPr>
          <p:cNvPr id="24" name="Straight Arrow Connector 23">
            <a:extLst>
              <a:ext uri="{FF2B5EF4-FFF2-40B4-BE49-F238E27FC236}">
                <a16:creationId xmlns:a16="http://schemas.microsoft.com/office/drawing/2014/main" id="{DFE52595-4E2C-467C-8694-807B08976C63}"/>
              </a:ext>
            </a:extLst>
          </p:cNvPr>
          <p:cNvCxnSpPr/>
          <p:nvPr/>
        </p:nvCxnSpPr>
        <p:spPr>
          <a:xfrm>
            <a:off x="9624050" y="1867850"/>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C41807F7-3C72-4BBC-B035-0707F48EAFF3}"/>
              </a:ext>
            </a:extLst>
          </p:cNvPr>
          <p:cNvCxnSpPr/>
          <p:nvPr/>
        </p:nvCxnSpPr>
        <p:spPr>
          <a:xfrm>
            <a:off x="9624050" y="343899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328593C1-6049-4618-B5E8-5A6B01F3EB00}"/>
              </a:ext>
            </a:extLst>
          </p:cNvPr>
          <p:cNvCxnSpPr/>
          <p:nvPr/>
        </p:nvCxnSpPr>
        <p:spPr>
          <a:xfrm>
            <a:off x="9656296" y="4589813"/>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08718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3"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t>1.1 Configure LDAP Authentication</a:t>
            </a:r>
          </a:p>
          <a:p>
            <a:pPr marL="0" indent="0">
              <a:buNone/>
            </a:pPr>
            <a:r>
              <a:rPr lang="en-US" dirty="0"/>
              <a:t>1.2 Test</a:t>
            </a:r>
          </a:p>
          <a:p>
            <a:pPr marL="0" indent="0">
              <a:buNone/>
            </a:pPr>
            <a:r>
              <a:rPr lang="en-US" dirty="0"/>
              <a:t>2.3 </a:t>
            </a:r>
            <a:r>
              <a:rPr lang="en-GB" dirty="0"/>
              <a:t>Demonstrate your ability to administer a Pexip Infinity system</a:t>
            </a:r>
            <a:endParaRPr lang="en-US" dirty="0"/>
          </a:p>
          <a:p>
            <a:pPr marL="0" indent="0">
              <a:buNone/>
            </a:pPr>
            <a:endParaRPr lang="en-US" dirty="0"/>
          </a:p>
          <a:p>
            <a:pPr marL="0" indent="0">
              <a:buNone/>
            </a:pPr>
            <a:endParaRPr lang="en-US" dirty="0"/>
          </a:p>
          <a:p>
            <a:pPr marL="0" indent="0">
              <a:buNone/>
            </a:pP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GB"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654153"/>
          </a:xfrm>
        </p:spPr>
        <p:txBody>
          <a:bodyPr/>
          <a:lstStyle/>
          <a:p>
            <a:r>
              <a:rPr lang="en-US" dirty="0"/>
              <a:t>Section 7 </a:t>
            </a:r>
            <a:r>
              <a:rPr lang="en-US" sz="1400" dirty="0">
                <a:solidFill>
                  <a:srgbClr val="72D4DB"/>
                </a:solidFill>
              </a:rPr>
              <a:t>7</a:t>
            </a:r>
            <a:r>
              <a:rPr lang="en-US" sz="1400" dirty="0"/>
              <a:t>.</a:t>
            </a:r>
            <a:r>
              <a:rPr lang="en-US" sz="1400" dirty="0">
                <a:solidFill>
                  <a:srgbClr val="72D4DB"/>
                </a:solidFill>
              </a:rPr>
              <a:t>Enable LDAP management login authentication</a:t>
            </a:r>
            <a:endParaRPr lang="en-US" dirty="0">
              <a:solidFill>
                <a:srgbClr val="72D4DB"/>
              </a:solidFill>
            </a:endParaRP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59</a:t>
            </a:fld>
            <a:endParaRPr lang="nb-NO" dirty="0"/>
          </a:p>
        </p:txBody>
      </p:sp>
      <p:sp>
        <p:nvSpPr>
          <p:cNvPr id="9" name="Text Placeholder 8">
            <a:extLst>
              <a:ext uri="{FF2B5EF4-FFF2-40B4-BE49-F238E27FC236}">
                <a16:creationId xmlns:a16="http://schemas.microsoft.com/office/drawing/2014/main" id="{E8051EE6-2A01-413A-939D-D1877F9BE0BC}"/>
              </a:ext>
            </a:extLst>
          </p:cNvPr>
          <p:cNvSpPr>
            <a:spLocks noGrp="1"/>
          </p:cNvSpPr>
          <p:nvPr>
            <p:ph type="body" sz="quarter" idx="18"/>
          </p:nvPr>
        </p:nvSpPr>
        <p:spPr/>
        <p:txBody>
          <a:bodyPr/>
          <a:lstStyle/>
          <a:p>
            <a:endParaRPr lang="en-GB"/>
          </a:p>
        </p:txBody>
      </p:sp>
      <p:pic>
        <p:nvPicPr>
          <p:cNvPr id="8" name="Picture 7" descr="Graphical user interface, application&#10;&#10;Description automatically generated">
            <a:extLst>
              <a:ext uri="{FF2B5EF4-FFF2-40B4-BE49-F238E27FC236}">
                <a16:creationId xmlns:a16="http://schemas.microsoft.com/office/drawing/2014/main" id="{77A842A2-09A4-448A-9344-0A9D17C1CE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4775" y="497245"/>
            <a:ext cx="2495862" cy="1948721"/>
          </a:xfrm>
          <a:prstGeom prst="rect">
            <a:avLst/>
          </a:prstGeom>
        </p:spPr>
      </p:pic>
      <p:pic>
        <p:nvPicPr>
          <p:cNvPr id="18" name="Picture 17">
            <a:extLst>
              <a:ext uri="{FF2B5EF4-FFF2-40B4-BE49-F238E27FC236}">
                <a16:creationId xmlns:a16="http://schemas.microsoft.com/office/drawing/2014/main" id="{DA0603F1-1546-4B39-9FC0-C12D0337C0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6728" y="2825536"/>
            <a:ext cx="2453909" cy="313710"/>
          </a:xfrm>
          <a:prstGeom prst="rect">
            <a:avLst/>
          </a:prstGeom>
        </p:spPr>
      </p:pic>
      <p:pic>
        <p:nvPicPr>
          <p:cNvPr id="20" name="Picture 19">
            <a:extLst>
              <a:ext uri="{FF2B5EF4-FFF2-40B4-BE49-F238E27FC236}">
                <a16:creationId xmlns:a16="http://schemas.microsoft.com/office/drawing/2014/main" id="{ACD150C0-CF78-4C5E-9CCE-1C3F994977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9536" y="3514131"/>
            <a:ext cx="2478325" cy="451478"/>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FB7E2664-05E1-40F4-A68C-D61A8AC9BA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01765" y="4326808"/>
            <a:ext cx="2486279" cy="1383423"/>
          </a:xfrm>
          <a:prstGeom prst="rect">
            <a:avLst/>
          </a:prstGeom>
        </p:spPr>
      </p:pic>
      <p:cxnSp>
        <p:nvCxnSpPr>
          <p:cNvPr id="23" name="Straight Arrow Connector 22">
            <a:extLst>
              <a:ext uri="{FF2B5EF4-FFF2-40B4-BE49-F238E27FC236}">
                <a16:creationId xmlns:a16="http://schemas.microsoft.com/office/drawing/2014/main" id="{8DCBF459-E7A1-4B23-A589-E7982B5536D5}"/>
              </a:ext>
            </a:extLst>
          </p:cNvPr>
          <p:cNvCxnSpPr/>
          <p:nvPr/>
        </p:nvCxnSpPr>
        <p:spPr>
          <a:xfrm>
            <a:off x="10692133" y="4022417"/>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8B095756-894C-4765-B819-5ED267AB0092}"/>
              </a:ext>
            </a:extLst>
          </p:cNvPr>
          <p:cNvCxnSpPr/>
          <p:nvPr/>
        </p:nvCxnSpPr>
        <p:spPr>
          <a:xfrm>
            <a:off x="10645279" y="3196054"/>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27397097-3766-4056-84AF-78D0C3D81D43}"/>
              </a:ext>
            </a:extLst>
          </p:cNvPr>
          <p:cNvCxnSpPr/>
          <p:nvPr/>
        </p:nvCxnSpPr>
        <p:spPr>
          <a:xfrm>
            <a:off x="10644904" y="251927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871476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B442-D5CF-FC42-9FAE-83AE17311F55}"/>
              </a:ext>
            </a:extLst>
          </p:cNvPr>
          <p:cNvSpPr>
            <a:spLocks noGrp="1"/>
          </p:cNvSpPr>
          <p:nvPr>
            <p:ph type="title"/>
          </p:nvPr>
        </p:nvSpPr>
        <p:spPr>
          <a:xfrm>
            <a:off x="457150" y="2345256"/>
            <a:ext cx="4795888" cy="1146596"/>
          </a:xfrm>
        </p:spPr>
        <p:txBody>
          <a:bodyPr/>
          <a:lstStyle/>
          <a:p>
            <a:r>
              <a:rPr lang="en-GB" dirty="0"/>
              <a:t>Pexip Infinity: </a:t>
            </a:r>
            <a:br>
              <a:rPr lang="en-GB" dirty="0"/>
            </a:br>
            <a:r>
              <a:rPr lang="en-GB" sz="3200" dirty="0"/>
              <a:t>Planning to get it right</a:t>
            </a:r>
            <a:endParaRPr lang="en-NO" dirty="0"/>
          </a:p>
        </p:txBody>
      </p:sp>
      <p:pic>
        <p:nvPicPr>
          <p:cNvPr id="6" name="Picture Placeholder 5" descr="Icon&#10;&#10;Description automatically generated with medium confidence">
            <a:extLst>
              <a:ext uri="{FF2B5EF4-FFF2-40B4-BE49-F238E27FC236}">
                <a16:creationId xmlns:a16="http://schemas.microsoft.com/office/drawing/2014/main" id="{997A0A28-3267-4C7B-9C1E-737DD325D50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39" r="639"/>
          <a:stretch>
            <a:fillRect/>
          </a:stretch>
        </p:blipFill>
        <p:spPr>
          <a:xfrm>
            <a:off x="8580581" y="1874982"/>
            <a:ext cx="2216727" cy="2493818"/>
          </a:xfrm>
        </p:spPr>
      </p:pic>
      <p:sp>
        <p:nvSpPr>
          <p:cNvPr id="4" name="Text Placeholder 3">
            <a:extLst>
              <a:ext uri="{FF2B5EF4-FFF2-40B4-BE49-F238E27FC236}">
                <a16:creationId xmlns:a16="http://schemas.microsoft.com/office/drawing/2014/main" id="{967969E1-BD4A-814A-9050-42B7A9855F66}"/>
              </a:ext>
            </a:extLst>
          </p:cNvPr>
          <p:cNvSpPr>
            <a:spLocks noGrp="1"/>
          </p:cNvSpPr>
          <p:nvPr>
            <p:ph type="body" sz="quarter" idx="12"/>
          </p:nvPr>
        </p:nvSpPr>
        <p:spPr/>
        <p:txBody>
          <a:bodyPr/>
          <a:lstStyle/>
          <a:p>
            <a:r>
              <a:rPr lang="en-GB" dirty="0"/>
              <a:t>Recap on the fundamentals</a:t>
            </a:r>
            <a:endParaRPr lang="en-NO" dirty="0"/>
          </a:p>
        </p:txBody>
      </p:sp>
    </p:spTree>
    <p:extLst>
      <p:ext uri="{BB962C8B-B14F-4D97-AF65-F5344CB8AC3E}">
        <p14:creationId xmlns:p14="http://schemas.microsoft.com/office/powerpoint/2010/main" val="4114765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shape&#10;&#10;Description automatically generated">
            <a:extLst>
              <a:ext uri="{FF2B5EF4-FFF2-40B4-BE49-F238E27FC236}">
                <a16:creationId xmlns:a16="http://schemas.microsoft.com/office/drawing/2014/main" id="{5DA3F7F4-C3EB-4ED8-8592-144AC2084940}"/>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6163" r="4948"/>
          <a:stretch/>
        </p:blipFill>
        <p:spPr>
          <a:xfrm>
            <a:off x="6096000" y="10"/>
            <a:ext cx="6096000" cy="6857990"/>
          </a:xfrm>
          <a:noFill/>
        </p:spPr>
      </p:pic>
      <p:sp>
        <p:nvSpPr>
          <p:cNvPr id="3" name="Title 2">
            <a:extLst>
              <a:ext uri="{FF2B5EF4-FFF2-40B4-BE49-F238E27FC236}">
                <a16:creationId xmlns:a16="http://schemas.microsoft.com/office/drawing/2014/main" id="{4D5A574D-A724-41E8-9FD7-8DF54D132E8F}"/>
              </a:ext>
            </a:extLst>
          </p:cNvPr>
          <p:cNvSpPr>
            <a:spLocks noGrp="1"/>
          </p:cNvSpPr>
          <p:nvPr>
            <p:ph type="title"/>
          </p:nvPr>
        </p:nvSpPr>
        <p:spPr>
          <a:xfrm>
            <a:off x="457150" y="2345256"/>
            <a:ext cx="4795888" cy="1308307"/>
          </a:xfrm>
        </p:spPr>
        <p:txBody>
          <a:bodyPr wrap="square" anchor="t">
            <a:normAutofit/>
          </a:bodyPr>
          <a:lstStyle/>
          <a:p>
            <a:r>
              <a:rPr lang="en-GB" dirty="0"/>
              <a:t>Home-time!</a:t>
            </a:r>
          </a:p>
        </p:txBody>
      </p:sp>
      <p:sp>
        <p:nvSpPr>
          <p:cNvPr id="10" name="Text Placeholder 3">
            <a:extLst>
              <a:ext uri="{FF2B5EF4-FFF2-40B4-BE49-F238E27FC236}">
                <a16:creationId xmlns:a16="http://schemas.microsoft.com/office/drawing/2014/main" id="{95582935-3B7C-4C29-8EF3-9857728709DF}"/>
              </a:ext>
            </a:extLst>
          </p:cNvPr>
          <p:cNvSpPr>
            <a:spLocks noGrp="1"/>
          </p:cNvSpPr>
          <p:nvPr>
            <p:ph type="body" sz="quarter" idx="12"/>
          </p:nvPr>
        </p:nvSpPr>
        <p:spPr>
          <a:xfrm>
            <a:off x="457150" y="3871467"/>
            <a:ext cx="4802238" cy="1579920"/>
          </a:xfrm>
        </p:spPr>
        <p:txBody>
          <a:bodyPr/>
          <a:lstStyle/>
          <a:p>
            <a:r>
              <a:rPr lang="en-US" dirty="0"/>
              <a:t>Well done, end of day 1 and you have successfully</a:t>
            </a:r>
          </a:p>
          <a:p>
            <a:r>
              <a:rPr lang="en-GB" sz="1600" b="0" i="0" dirty="0">
                <a:solidFill>
                  <a:srgbClr val="02A96D"/>
                </a:solidFill>
                <a:effectLst/>
                <a:latin typeface="Helvetica Neue"/>
              </a:rPr>
              <a:t>Configure Pexip Management Nodes and Pexip Conferencing Nodes</a:t>
            </a:r>
          </a:p>
          <a:p>
            <a:r>
              <a:rPr lang="en-GB" sz="1600" b="0" i="0" dirty="0">
                <a:solidFill>
                  <a:srgbClr val="02A96D"/>
                </a:solidFill>
                <a:effectLst/>
                <a:latin typeface="Helvetica Neue"/>
              </a:rPr>
              <a:t>Demonstrate product use and administrator tasks </a:t>
            </a:r>
          </a:p>
          <a:p>
            <a:endParaRPr lang="en-GB" sz="1600" b="0" i="0" dirty="0">
              <a:solidFill>
                <a:srgbClr val="02A96D"/>
              </a:solidFill>
              <a:effectLst/>
              <a:latin typeface="Helvetica Neue"/>
            </a:endParaRPr>
          </a:p>
          <a:p>
            <a:endParaRPr lang="en-US" dirty="0"/>
          </a:p>
        </p:txBody>
      </p:sp>
    </p:spTree>
    <p:extLst>
      <p:ext uri="{BB962C8B-B14F-4D97-AF65-F5344CB8AC3E}">
        <p14:creationId xmlns:p14="http://schemas.microsoft.com/office/powerpoint/2010/main" val="2811491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1859E0D-CD3F-4C00-AE26-674F34C55BC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7" name="think-cell Slide" r:id="rId4" imgW="631" imgH="631" progId="TCLayout.ActiveDocument.1">
                  <p:embed/>
                </p:oleObj>
              </mc:Choice>
              <mc:Fallback>
                <p:oleObj name="think-cell Slide" r:id="rId4" imgW="631" imgH="631" progId="TCLayout.ActiveDocument.1">
                  <p:embed/>
                  <p:pic>
                    <p:nvPicPr>
                      <p:cNvPr id="7" name="Object 6" hidden="1">
                        <a:extLst>
                          <a:ext uri="{FF2B5EF4-FFF2-40B4-BE49-F238E27FC236}">
                            <a16:creationId xmlns:a16="http://schemas.microsoft.com/office/drawing/2014/main" id="{51859E0D-CD3F-4C00-AE26-674F34C55B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Placeholder 13" descr="A group of people sitting around a table&#10;&#10;Description automatically generated with medium confidence">
            <a:extLst>
              <a:ext uri="{FF2B5EF4-FFF2-40B4-BE49-F238E27FC236}">
                <a16:creationId xmlns:a16="http://schemas.microsoft.com/office/drawing/2014/main" id="{F9B148DF-7781-4117-AD0B-9184B2BDDDE7}"/>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l="28968" r="28968"/>
          <a:stretch>
            <a:fillRect/>
          </a:stretch>
        </p:blipFill>
        <p:spPr/>
      </p:pic>
      <p:sp>
        <p:nvSpPr>
          <p:cNvPr id="4" name="Title 3">
            <a:extLst>
              <a:ext uri="{FF2B5EF4-FFF2-40B4-BE49-F238E27FC236}">
                <a16:creationId xmlns:a16="http://schemas.microsoft.com/office/drawing/2014/main" id="{06103FA5-7078-4708-8541-2B3173220973}"/>
              </a:ext>
            </a:extLst>
          </p:cNvPr>
          <p:cNvSpPr>
            <a:spLocks noGrp="1"/>
          </p:cNvSpPr>
          <p:nvPr>
            <p:ph type="title"/>
          </p:nvPr>
        </p:nvSpPr>
        <p:spPr>
          <a:xfrm>
            <a:off x="457150" y="2345256"/>
            <a:ext cx="4795888" cy="654153"/>
          </a:xfrm>
        </p:spPr>
        <p:txBody>
          <a:bodyPr/>
          <a:lstStyle/>
          <a:p>
            <a:r>
              <a:rPr lang="en-US" dirty="0"/>
              <a:t>Day 2</a:t>
            </a:r>
          </a:p>
        </p:txBody>
      </p:sp>
      <p:sp>
        <p:nvSpPr>
          <p:cNvPr id="6" name="Text Placeholder 5">
            <a:extLst>
              <a:ext uri="{FF2B5EF4-FFF2-40B4-BE49-F238E27FC236}">
                <a16:creationId xmlns:a16="http://schemas.microsoft.com/office/drawing/2014/main" id="{88AE46EB-2E8F-46B8-8955-2194417398C0}"/>
              </a:ext>
            </a:extLst>
          </p:cNvPr>
          <p:cNvSpPr>
            <a:spLocks noGrp="1"/>
          </p:cNvSpPr>
          <p:nvPr>
            <p:ph type="body" sz="quarter" idx="12"/>
          </p:nvPr>
        </p:nvSpPr>
        <p:spPr>
          <a:xfrm>
            <a:off x="457150" y="3871467"/>
            <a:ext cx="4802238" cy="1061829"/>
          </a:xfrm>
        </p:spPr>
        <p:txBody>
          <a:bodyPr/>
          <a:lstStyle/>
          <a:p>
            <a:r>
              <a:rPr lang="en-US" dirty="0"/>
              <a:t>Agenda:</a:t>
            </a:r>
          </a:p>
          <a:p>
            <a:r>
              <a:rPr lang="en-US" dirty="0"/>
              <a:t>Recap</a:t>
            </a:r>
          </a:p>
          <a:p>
            <a:r>
              <a:rPr lang="en-US" dirty="0"/>
              <a:t>Tasks for today</a:t>
            </a:r>
          </a:p>
          <a:p>
            <a:r>
              <a:rPr lang="en-US" dirty="0"/>
              <a:t>Next Steps</a:t>
            </a:r>
          </a:p>
        </p:txBody>
      </p:sp>
      <p:sp>
        <p:nvSpPr>
          <p:cNvPr id="5" name="Slide Number Placeholder 4">
            <a:extLst>
              <a:ext uri="{FF2B5EF4-FFF2-40B4-BE49-F238E27FC236}">
                <a16:creationId xmlns:a16="http://schemas.microsoft.com/office/drawing/2014/main" id="{4B16873F-550D-40CA-9460-6728625430A8}"/>
              </a:ext>
            </a:extLst>
          </p:cNvPr>
          <p:cNvSpPr>
            <a:spLocks noGrp="1"/>
          </p:cNvSpPr>
          <p:nvPr>
            <p:ph type="sldNum" sz="quarter" idx="4294967295"/>
          </p:nvPr>
        </p:nvSpPr>
        <p:spPr>
          <a:xfrm>
            <a:off x="9448800" y="6575425"/>
            <a:ext cx="2743200" cy="114300"/>
          </a:xfrm>
        </p:spPr>
        <p:txBody>
          <a:bodyPr/>
          <a:lstStyle/>
          <a:p>
            <a:fld id="{AF82C51F-475B-4DE1-B4BE-74973CDCE049}" type="slidenum">
              <a:rPr lang="nb-NO" smtClean="0"/>
              <a:pPr/>
              <a:t>61</a:t>
            </a:fld>
            <a:r>
              <a:rPr lang="nb-NO"/>
              <a:t> </a:t>
            </a:r>
            <a:endParaRPr lang="nb-NO" dirty="0"/>
          </a:p>
        </p:txBody>
      </p:sp>
      <p:pic>
        <p:nvPicPr>
          <p:cNvPr id="16" name="Picture 15" descr="A picture containing text, computer&#10;&#10;Description automatically generated">
            <a:extLst>
              <a:ext uri="{FF2B5EF4-FFF2-40B4-BE49-F238E27FC236}">
                <a16:creationId xmlns:a16="http://schemas.microsoft.com/office/drawing/2014/main" id="{0183F408-4F4E-4092-8ADC-C616B704FA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3294" y="4462524"/>
            <a:ext cx="2735429" cy="2732696"/>
          </a:xfrm>
          <a:prstGeom prst="rect">
            <a:avLst/>
          </a:prstGeom>
        </p:spPr>
      </p:pic>
      <p:pic>
        <p:nvPicPr>
          <p:cNvPr id="17" name="Picture 16" descr="A picture containing text, screenshot, monitor, screen&#10;&#10;Description automatically generated">
            <a:extLst>
              <a:ext uri="{FF2B5EF4-FFF2-40B4-BE49-F238E27FC236}">
                <a16:creationId xmlns:a16="http://schemas.microsoft.com/office/drawing/2014/main" id="{89C065A0-E100-4612-A155-A3E5F66F67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2150" y="5277791"/>
            <a:ext cx="2533515" cy="1528554"/>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67363116-CCA6-4BEC-8082-5DD8265926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53642" y="5309600"/>
            <a:ext cx="2533515" cy="1464935"/>
          </a:xfrm>
          <a:prstGeom prst="rect">
            <a:avLst/>
          </a:prstGeom>
        </p:spPr>
      </p:pic>
    </p:spTree>
    <p:extLst>
      <p:ext uri="{BB962C8B-B14F-4D97-AF65-F5344CB8AC3E}">
        <p14:creationId xmlns:p14="http://schemas.microsoft.com/office/powerpoint/2010/main" val="1178011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1"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endParaRPr lang="en-US" dirty="0"/>
          </a:p>
          <a:p>
            <a:pPr marL="0" indent="0">
              <a:buNone/>
            </a:pPr>
            <a:endParaRPr lang="en-US" dirty="0"/>
          </a:p>
          <a:p>
            <a:pPr marL="0" indent="0">
              <a:buNone/>
            </a:pPr>
            <a:r>
              <a:rPr lang="en-US" dirty="0"/>
              <a:t>Section 1 Google Meet Integration</a:t>
            </a:r>
          </a:p>
          <a:p>
            <a:pPr marL="0" indent="0">
              <a:buNone/>
            </a:pPr>
            <a:endParaRPr lang="en-US" dirty="0"/>
          </a:p>
          <a:p>
            <a:pPr marL="0" indent="0">
              <a:buNone/>
            </a:pPr>
            <a:r>
              <a:rPr lang="en-US" dirty="0"/>
              <a:t>Section 2 Microsoft Teams Integration</a:t>
            </a:r>
          </a:p>
          <a:p>
            <a:pPr marL="0" indent="0">
              <a:buNone/>
            </a:pPr>
            <a:endParaRPr lang="en-US" dirty="0"/>
          </a:p>
          <a:p>
            <a:pPr marL="0" indent="0">
              <a:buNone/>
            </a:pPr>
            <a:r>
              <a:rPr lang="en-US" dirty="0"/>
              <a:t>Section 3 IVR and Audio / PSTN Connectivity</a:t>
            </a:r>
          </a:p>
          <a:p>
            <a:pPr marL="0" indent="0">
              <a:buNone/>
            </a:pPr>
            <a:endParaRPr lang="en-US" dirty="0"/>
          </a:p>
          <a:p>
            <a:pPr marL="0" indent="0">
              <a:buNone/>
            </a:pPr>
            <a:r>
              <a:rPr lang="en-US" dirty="0"/>
              <a:t>(</a:t>
            </a:r>
            <a:r>
              <a:rPr lang="en-US" dirty="0">
                <a:solidFill>
                  <a:srgbClr val="02A96D"/>
                </a:solidFill>
              </a:rPr>
              <a:t>Extra Credit</a:t>
            </a:r>
            <a:r>
              <a:rPr lang="en-US" dirty="0"/>
              <a:t>)</a:t>
            </a:r>
          </a:p>
          <a:p>
            <a:pPr marL="0" indent="0">
              <a:buNone/>
            </a:pPr>
            <a:r>
              <a:rPr lang="en-US" dirty="0"/>
              <a:t>Section 4 Skype for Business Integration</a:t>
            </a:r>
          </a:p>
        </p:txBody>
      </p:sp>
      <p:pic>
        <p:nvPicPr>
          <p:cNvPr id="13" name="Content Placeholder 12" descr="Graphical user interface, application&#10;&#10;Description automatically generated">
            <a:extLst>
              <a:ext uri="{FF2B5EF4-FFF2-40B4-BE49-F238E27FC236}">
                <a16:creationId xmlns:a16="http://schemas.microsoft.com/office/drawing/2014/main" id="{481FAC70-3A06-48AD-915E-F189EBCB22B4}"/>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218238" y="1852215"/>
            <a:ext cx="5372100" cy="3753645"/>
          </a:xfrm>
        </p:spPr>
      </p:pic>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923860"/>
          </a:xfrm>
        </p:spPr>
        <p:txBody>
          <a:bodyPr/>
          <a:lstStyle/>
          <a:p>
            <a:r>
              <a:rPr lang="en-US" dirty="0"/>
              <a:t>Lab 3 </a:t>
            </a:r>
            <a:r>
              <a:rPr lang="en-GB" sz="4000" b="1" dirty="0">
                <a:solidFill>
                  <a:srgbClr val="72D4DB"/>
                </a:solidFill>
              </a:rPr>
              <a:t>Media traversal and more integrations – 2.5 hours</a:t>
            </a: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62</a:t>
            </a:fld>
            <a:endParaRPr lang="nb-NO" dirty="0"/>
          </a:p>
        </p:txBody>
      </p:sp>
      <p:sp>
        <p:nvSpPr>
          <p:cNvPr id="11" name="Text Placeholder 10">
            <a:extLst>
              <a:ext uri="{FF2B5EF4-FFF2-40B4-BE49-F238E27FC236}">
                <a16:creationId xmlns:a16="http://schemas.microsoft.com/office/drawing/2014/main" id="{B3676AD7-0BD1-4A16-AAA4-8291664F806C}"/>
              </a:ext>
            </a:extLst>
          </p:cNvPr>
          <p:cNvSpPr>
            <a:spLocks noGrp="1"/>
          </p:cNvSpPr>
          <p:nvPr>
            <p:ph type="body" sz="quarter" idx="18"/>
          </p:nvPr>
        </p:nvSpPr>
        <p:spPr/>
        <p:txBody>
          <a:bodyPr/>
          <a:lstStyle/>
          <a:p>
            <a:endParaRPr lang="en-GB"/>
          </a:p>
        </p:txBody>
      </p:sp>
      <p:pic>
        <p:nvPicPr>
          <p:cNvPr id="15" name="Graphic 14" descr="Checkmark with solid fill">
            <a:extLst>
              <a:ext uri="{FF2B5EF4-FFF2-40B4-BE49-F238E27FC236}">
                <a16:creationId xmlns:a16="http://schemas.microsoft.com/office/drawing/2014/main" id="{58135973-A9F1-47D1-A506-120FCB0144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0186" y="3616747"/>
            <a:ext cx="558027" cy="558027"/>
          </a:xfrm>
          <a:prstGeom prst="rect">
            <a:avLst/>
          </a:prstGeom>
        </p:spPr>
      </p:pic>
      <p:pic>
        <p:nvPicPr>
          <p:cNvPr id="16" name="Graphic 15" descr="Checkmark with solid fill">
            <a:extLst>
              <a:ext uri="{FF2B5EF4-FFF2-40B4-BE49-F238E27FC236}">
                <a16:creationId xmlns:a16="http://schemas.microsoft.com/office/drawing/2014/main" id="{31FA10B7-B605-46B3-B721-09BFB2F12B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23476" y="3108554"/>
            <a:ext cx="558027" cy="558027"/>
          </a:xfrm>
          <a:prstGeom prst="rect">
            <a:avLst/>
          </a:prstGeom>
        </p:spPr>
      </p:pic>
      <p:pic>
        <p:nvPicPr>
          <p:cNvPr id="17" name="Graphic 16" descr="Checkmark with solid fill">
            <a:extLst>
              <a:ext uri="{FF2B5EF4-FFF2-40B4-BE49-F238E27FC236}">
                <a16:creationId xmlns:a16="http://schemas.microsoft.com/office/drawing/2014/main" id="{B87DAEE5-FD3B-4CAA-B4B1-E6AAAE7AE1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2218" y="2507067"/>
            <a:ext cx="558027" cy="558027"/>
          </a:xfrm>
          <a:prstGeom prst="rect">
            <a:avLst/>
          </a:prstGeom>
        </p:spPr>
      </p:pic>
      <p:pic>
        <p:nvPicPr>
          <p:cNvPr id="18" name="Graphic 17" descr="Checkmark with solid fill">
            <a:extLst>
              <a:ext uri="{FF2B5EF4-FFF2-40B4-BE49-F238E27FC236}">
                <a16:creationId xmlns:a16="http://schemas.microsoft.com/office/drawing/2014/main" id="{F77CE834-9EB3-4A51-A96E-806FBB30E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76781" y="3171010"/>
            <a:ext cx="558027" cy="558027"/>
          </a:xfrm>
          <a:prstGeom prst="rect">
            <a:avLst/>
          </a:prstGeom>
        </p:spPr>
      </p:pic>
      <p:pic>
        <p:nvPicPr>
          <p:cNvPr id="19" name="Graphic 18" descr="Checkmark with solid fill">
            <a:extLst>
              <a:ext uri="{FF2B5EF4-FFF2-40B4-BE49-F238E27FC236}">
                <a16:creationId xmlns:a16="http://schemas.microsoft.com/office/drawing/2014/main" id="{85B24463-5447-43A8-A60F-49DEB69FB9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95566" y="3018157"/>
            <a:ext cx="558027" cy="558027"/>
          </a:xfrm>
          <a:prstGeom prst="rect">
            <a:avLst/>
          </a:prstGeom>
        </p:spPr>
      </p:pic>
      <p:pic>
        <p:nvPicPr>
          <p:cNvPr id="20" name="Graphic 19" descr="Checkmark with solid fill">
            <a:extLst>
              <a:ext uri="{FF2B5EF4-FFF2-40B4-BE49-F238E27FC236}">
                <a16:creationId xmlns:a16="http://schemas.microsoft.com/office/drawing/2014/main" id="{2166B5E0-020D-42CB-B91C-A59AA6DCAF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95566" y="3895760"/>
            <a:ext cx="558027" cy="558027"/>
          </a:xfrm>
          <a:prstGeom prst="rect">
            <a:avLst/>
          </a:prstGeom>
        </p:spPr>
      </p:pic>
    </p:spTree>
    <p:extLst>
      <p:ext uri="{BB962C8B-B14F-4D97-AF65-F5344CB8AC3E}">
        <p14:creationId xmlns:p14="http://schemas.microsoft.com/office/powerpoint/2010/main" val="1916489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5"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t>1.1 </a:t>
            </a:r>
            <a:r>
              <a:rPr lang="en-GB" dirty="0"/>
              <a:t>log into the Google Admin portal 	(</a:t>
            </a:r>
            <a:r>
              <a:rPr lang="en-GB" dirty="0">
                <a:hlinkClick r:id="rId6"/>
              </a:rPr>
              <a:t>https://admin.google.com/</a:t>
            </a:r>
            <a:r>
              <a:rPr lang="en-GB" dirty="0"/>
              <a:t>),</a:t>
            </a:r>
          </a:p>
          <a:p>
            <a:pPr marL="0" indent="0">
              <a:buNone/>
            </a:pPr>
            <a:r>
              <a:rPr lang="en-GB" dirty="0"/>
              <a:t>	1.1.1Navigate to YOUR GROUP’S OU. </a:t>
            </a:r>
          </a:p>
          <a:p>
            <a:pPr marL="0" indent="0">
              <a:buNone/>
            </a:pPr>
            <a:r>
              <a:rPr lang="en-GB" dirty="0"/>
              <a:t>	</a:t>
            </a:r>
            <a:r>
              <a:rPr lang="en-GB" dirty="0" err="1"/>
              <a:t>i.e</a:t>
            </a:r>
            <a:r>
              <a:rPr lang="en-GB" dirty="0"/>
              <a:t> VC01</a:t>
            </a:r>
          </a:p>
          <a:p>
            <a:pPr marL="0" indent="0">
              <a:buNone/>
            </a:pPr>
            <a:r>
              <a:rPr lang="en-GB" dirty="0"/>
              <a:t>	1.1.2 Interoperability: You need to enable interoperability for your group (or Organisational Unit)</a:t>
            </a:r>
          </a:p>
          <a:p>
            <a:pPr marL="0" indent="0">
              <a:buNone/>
            </a:pPr>
            <a:r>
              <a:rPr lang="en-GB" dirty="0"/>
              <a:t>	1.1.3 Configure 2 Gateways for interoperability:</a:t>
            </a:r>
          </a:p>
          <a:p>
            <a:pPr marL="0" indent="0">
              <a:buNone/>
            </a:pPr>
            <a:r>
              <a:rPr lang="en-GB" dirty="0"/>
              <a:t>	trusted &amp;	untrusted devices are required</a:t>
            </a:r>
          </a:p>
          <a:p>
            <a:pPr marL="0" indent="0">
              <a:buNone/>
            </a:pPr>
            <a:r>
              <a:rPr lang="en-GB" dirty="0"/>
              <a:t>	Generate Token for Infinity</a:t>
            </a:r>
          </a:p>
          <a:p>
            <a:pPr marL="0" indent="0">
              <a:buNone/>
            </a:pPr>
            <a:r>
              <a:rPr lang="en-GB" dirty="0"/>
              <a:t>	1.1.4 Configure the Google Meet settings using 	the RDP session</a:t>
            </a:r>
          </a:p>
          <a:p>
            <a:pPr marL="0" indent="0">
              <a:buNone/>
            </a:pPr>
            <a:r>
              <a:rPr lang="en-GB" dirty="0"/>
              <a:t>1.2  Login to GUI</a:t>
            </a:r>
          </a:p>
          <a:p>
            <a:pPr marL="0" indent="0">
              <a:buNone/>
            </a:pPr>
            <a:r>
              <a:rPr lang="en-GB" dirty="0"/>
              <a:t>	1.2.1 Add 2 Google Licences for each token</a:t>
            </a:r>
          </a:p>
          <a:p>
            <a:pPr marL="0" indent="0">
              <a:buNone/>
            </a:pPr>
            <a:r>
              <a:rPr lang="en-GB" dirty="0"/>
              <a:t>	1.2.2 Add 2 different call routing rules</a:t>
            </a:r>
          </a:p>
          <a:p>
            <a:pPr marL="0" indent="0">
              <a:buNone/>
            </a:pPr>
            <a:r>
              <a:rPr lang="en-GB" dirty="0"/>
              <a:t>1.3 Test</a:t>
            </a:r>
          </a:p>
          <a:p>
            <a:pPr marL="0" indent="0">
              <a:buNone/>
            </a:pPr>
            <a:r>
              <a:rPr lang="en-GB" dirty="0"/>
              <a:t>1.4 Demonstrate how to configure the Pexip Infinity   system with a 3rd party integrations.</a:t>
            </a:r>
          </a:p>
          <a:p>
            <a:pPr marL="0" indent="0">
              <a:buNone/>
            </a:pPr>
            <a:endParaRPr lang="en-US"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654153"/>
          </a:xfrm>
        </p:spPr>
        <p:txBody>
          <a:bodyPr/>
          <a:lstStyle/>
          <a:p>
            <a:r>
              <a:rPr lang="en-US" dirty="0"/>
              <a:t>Section 1 </a:t>
            </a:r>
            <a:r>
              <a:rPr lang="en-US" sz="1400" dirty="0">
                <a:solidFill>
                  <a:srgbClr val="72D4DB"/>
                </a:solidFill>
              </a:rPr>
              <a:t>1. Google Meet Integration</a:t>
            </a:r>
            <a:endParaRPr lang="en-US" dirty="0">
              <a:solidFill>
                <a:srgbClr val="72D4DB"/>
              </a:solidFill>
            </a:endParaRP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63</a:t>
            </a:fld>
            <a:endParaRPr lang="nb-NO" dirty="0"/>
          </a:p>
        </p:txBody>
      </p:sp>
      <p:sp>
        <p:nvSpPr>
          <p:cNvPr id="11" name="Text Placeholder 10">
            <a:extLst>
              <a:ext uri="{FF2B5EF4-FFF2-40B4-BE49-F238E27FC236}">
                <a16:creationId xmlns:a16="http://schemas.microsoft.com/office/drawing/2014/main" id="{B3676AD7-0BD1-4A16-AAA4-8291664F806C}"/>
              </a:ext>
            </a:extLst>
          </p:cNvPr>
          <p:cNvSpPr>
            <a:spLocks noGrp="1"/>
          </p:cNvSpPr>
          <p:nvPr>
            <p:ph type="body" sz="quarter" idx="18"/>
          </p:nvPr>
        </p:nvSpPr>
        <p:spPr/>
        <p:txBody>
          <a:bodyPr/>
          <a:lstStyle/>
          <a:p>
            <a:endParaRPr lang="en-GB"/>
          </a:p>
        </p:txBody>
      </p:sp>
      <p:pic>
        <p:nvPicPr>
          <p:cNvPr id="9" name="Content Placeholder 8" descr="Graphical user interface, application&#10;&#10;Description automatically generated">
            <a:extLst>
              <a:ext uri="{FF2B5EF4-FFF2-40B4-BE49-F238E27FC236}">
                <a16:creationId xmlns:a16="http://schemas.microsoft.com/office/drawing/2014/main" id="{D12C5554-E40E-4966-9948-90769DCCE694}"/>
              </a:ext>
            </a:extLst>
          </p:cNvPr>
          <p:cNvPicPr>
            <a:picLocks noGrp="1" noChangeAspect="1"/>
          </p:cNvPicPr>
          <p:nvPr>
            <p:ph sz="half" idx="2"/>
          </p:nvPr>
        </p:nvPicPr>
        <p:blipFill>
          <a:blip r:embed="rId7" cstate="print">
            <a:extLst>
              <a:ext uri="{28A0092B-C50C-407E-A947-70E740481C1C}">
                <a14:useLocalDpi xmlns:a14="http://schemas.microsoft.com/office/drawing/2010/main" val="0"/>
              </a:ext>
            </a:extLst>
          </a:blip>
          <a:stretch>
            <a:fillRect/>
          </a:stretch>
        </p:blipFill>
        <p:spPr>
          <a:xfrm>
            <a:off x="6204322" y="2525358"/>
            <a:ext cx="2943088" cy="1523513"/>
          </a:xfrm>
        </p:spPr>
      </p:pic>
      <p:pic>
        <p:nvPicPr>
          <p:cNvPr id="12" name="Picture 11" descr="Graphical user interface, application&#10;&#10;Description automatically generated">
            <a:extLst>
              <a:ext uri="{FF2B5EF4-FFF2-40B4-BE49-F238E27FC236}">
                <a16:creationId xmlns:a16="http://schemas.microsoft.com/office/drawing/2014/main" id="{D4C82BCF-23B3-41A2-96FA-010E15D9A7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55789" y="2810504"/>
            <a:ext cx="2301935" cy="672325"/>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345ED061-F983-488C-8C59-BE7426FF2F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82863" y="1046876"/>
            <a:ext cx="1997612" cy="1394125"/>
          </a:xfrm>
          <a:prstGeom prst="rect">
            <a:avLst/>
          </a:prstGeom>
        </p:spPr>
      </p:pic>
      <p:pic>
        <p:nvPicPr>
          <p:cNvPr id="23" name="Picture 22" descr="Diagram&#10;&#10;Description automatically generated">
            <a:extLst>
              <a:ext uri="{FF2B5EF4-FFF2-40B4-BE49-F238E27FC236}">
                <a16:creationId xmlns:a16="http://schemas.microsoft.com/office/drawing/2014/main" id="{4B35AEA1-26A7-4298-BAD9-5090C62613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74325" y="5425369"/>
            <a:ext cx="1406150" cy="864701"/>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0D60282D-EB35-4791-94EF-3AD721202FC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19726" y="5464128"/>
            <a:ext cx="1672125" cy="864261"/>
          </a:xfrm>
          <a:prstGeom prst="rect">
            <a:avLst/>
          </a:prstGeom>
        </p:spPr>
      </p:pic>
      <p:pic>
        <p:nvPicPr>
          <p:cNvPr id="27" name="Picture 26" descr="A picture containing graphical user interface&#10;&#10;Description automatically generated">
            <a:extLst>
              <a:ext uri="{FF2B5EF4-FFF2-40B4-BE49-F238E27FC236}">
                <a16:creationId xmlns:a16="http://schemas.microsoft.com/office/drawing/2014/main" id="{DEF0F569-8856-4A47-AA26-EE5B11FABD8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97404" y="4206808"/>
            <a:ext cx="1694447" cy="864261"/>
          </a:xfrm>
          <a:prstGeom prst="rect">
            <a:avLst/>
          </a:prstGeom>
        </p:spPr>
      </p:pic>
      <p:pic>
        <p:nvPicPr>
          <p:cNvPr id="29" name="Picture 28" descr="Graphical user interface, diagram&#10;&#10;Description automatically generated">
            <a:extLst>
              <a:ext uri="{FF2B5EF4-FFF2-40B4-BE49-F238E27FC236}">
                <a16:creationId xmlns:a16="http://schemas.microsoft.com/office/drawing/2014/main" id="{E650E181-4E38-4735-91A2-5BD41808202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51574" y="4190695"/>
            <a:ext cx="1406150" cy="922026"/>
          </a:xfrm>
          <a:prstGeom prst="rect">
            <a:avLst/>
          </a:prstGeom>
        </p:spPr>
      </p:pic>
      <p:cxnSp>
        <p:nvCxnSpPr>
          <p:cNvPr id="30" name="Straight Arrow Connector 29">
            <a:extLst>
              <a:ext uri="{FF2B5EF4-FFF2-40B4-BE49-F238E27FC236}">
                <a16:creationId xmlns:a16="http://schemas.microsoft.com/office/drawing/2014/main" id="{066D7FBE-5688-48FD-A3E6-53035BBA3F48}"/>
              </a:ext>
            </a:extLst>
          </p:cNvPr>
          <p:cNvCxnSpPr/>
          <p:nvPr/>
        </p:nvCxnSpPr>
        <p:spPr>
          <a:xfrm>
            <a:off x="11066925" y="2512839"/>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2183DD78-D8E3-4248-B06E-E787E61825F6}"/>
              </a:ext>
            </a:extLst>
          </p:cNvPr>
          <p:cNvCxnSpPr/>
          <p:nvPr/>
        </p:nvCxnSpPr>
        <p:spPr>
          <a:xfrm>
            <a:off x="11019217" y="3765729"/>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B4D620BC-D35F-4D35-A3A4-FF7FC6E2FCDC}"/>
              </a:ext>
            </a:extLst>
          </p:cNvPr>
          <p:cNvCxnSpPr/>
          <p:nvPr/>
        </p:nvCxnSpPr>
        <p:spPr>
          <a:xfrm>
            <a:off x="11019217" y="514745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29880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9"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t>2.1 </a:t>
            </a:r>
            <a:r>
              <a:rPr lang="en-GB" dirty="0"/>
              <a:t>Configure your Pexip Infinity deployment with the integration details of the Teams connector</a:t>
            </a:r>
          </a:p>
          <a:p>
            <a:pPr marL="0" indent="0">
              <a:buNone/>
            </a:pPr>
            <a:endParaRPr lang="en-GB" dirty="0"/>
          </a:p>
          <a:p>
            <a:pPr marL="0" indent="0">
              <a:buNone/>
            </a:pPr>
            <a:r>
              <a:rPr lang="en-GB" dirty="0"/>
              <a:t>2.2 Setup Pexip to act as a gateway to Teams</a:t>
            </a:r>
            <a:endParaRPr lang="en-US" dirty="0"/>
          </a:p>
          <a:p>
            <a:pPr marL="0" indent="0">
              <a:buNone/>
            </a:pPr>
            <a:r>
              <a:rPr lang="en-US" dirty="0"/>
              <a:t>	2.2.1 VR</a:t>
            </a:r>
          </a:p>
          <a:p>
            <a:pPr marL="0" indent="0">
              <a:buNone/>
            </a:pPr>
            <a:r>
              <a:rPr lang="en-US" dirty="0"/>
              <a:t>	2.2.2 Routing Rules</a:t>
            </a:r>
          </a:p>
          <a:p>
            <a:pPr marL="0" indent="0">
              <a:buNone/>
            </a:pPr>
            <a:r>
              <a:rPr lang="en-US" dirty="0"/>
              <a:t>2.3 Test</a:t>
            </a:r>
          </a:p>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654153"/>
          </a:xfrm>
        </p:spPr>
        <p:txBody>
          <a:bodyPr/>
          <a:lstStyle/>
          <a:p>
            <a:r>
              <a:rPr lang="en-US" dirty="0"/>
              <a:t>Section 2 </a:t>
            </a:r>
            <a:r>
              <a:rPr lang="en-US" sz="1400" dirty="0">
                <a:solidFill>
                  <a:srgbClr val="72D4DB"/>
                </a:solidFill>
              </a:rPr>
              <a:t>2. Microsoft Teams Integration</a:t>
            </a:r>
            <a:endParaRPr lang="en-US" dirty="0">
              <a:solidFill>
                <a:srgbClr val="72D4DB"/>
              </a:solidFill>
            </a:endParaRP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64</a:t>
            </a:fld>
            <a:endParaRPr lang="nb-NO" dirty="0"/>
          </a:p>
        </p:txBody>
      </p:sp>
      <p:sp>
        <p:nvSpPr>
          <p:cNvPr id="11" name="Text Placeholder 10">
            <a:extLst>
              <a:ext uri="{FF2B5EF4-FFF2-40B4-BE49-F238E27FC236}">
                <a16:creationId xmlns:a16="http://schemas.microsoft.com/office/drawing/2014/main" id="{B3676AD7-0BD1-4A16-AAA4-8291664F806C}"/>
              </a:ext>
            </a:extLst>
          </p:cNvPr>
          <p:cNvSpPr>
            <a:spLocks noGrp="1"/>
          </p:cNvSpPr>
          <p:nvPr>
            <p:ph type="body" sz="quarter" idx="18"/>
          </p:nvPr>
        </p:nvSpPr>
        <p:spPr/>
        <p:txBody>
          <a:bodyPr/>
          <a:lstStyle/>
          <a:p>
            <a:endParaRPr lang="en-GB"/>
          </a:p>
        </p:txBody>
      </p:sp>
      <p:pic>
        <p:nvPicPr>
          <p:cNvPr id="12" name="Content Placeholder 11" descr="Diagram&#10;&#10;Description automatically generated">
            <a:extLst>
              <a:ext uri="{FF2B5EF4-FFF2-40B4-BE49-F238E27FC236}">
                <a16:creationId xmlns:a16="http://schemas.microsoft.com/office/drawing/2014/main" id="{65DE16DB-F884-4C70-8FDA-EEC92C4559B9}"/>
              </a:ext>
            </a:extLst>
          </p:cNvPr>
          <p:cNvPicPr>
            <a:picLocks noGrp="1" noChangeAspect="1"/>
          </p:cNvPicPr>
          <p:nvPr>
            <p:ph sz="half" idx="2"/>
          </p:nvPr>
        </p:nvPicPr>
        <p:blipFill>
          <a:blip r:embed="rId6" cstate="print">
            <a:extLst>
              <a:ext uri="{28A0092B-C50C-407E-A947-70E740481C1C}">
                <a14:useLocalDpi xmlns:a14="http://schemas.microsoft.com/office/drawing/2010/main" val="0"/>
              </a:ext>
            </a:extLst>
          </a:blip>
          <a:stretch>
            <a:fillRect/>
          </a:stretch>
        </p:blipFill>
        <p:spPr>
          <a:xfrm>
            <a:off x="8547914" y="3583606"/>
            <a:ext cx="1847039" cy="999080"/>
          </a:xfrm>
        </p:spPr>
      </p:pic>
      <p:pic>
        <p:nvPicPr>
          <p:cNvPr id="24" name="Picture 23" descr="Graphical user interface, diagram, application&#10;&#10;Description automatically generated">
            <a:extLst>
              <a:ext uri="{FF2B5EF4-FFF2-40B4-BE49-F238E27FC236}">
                <a16:creationId xmlns:a16="http://schemas.microsoft.com/office/drawing/2014/main" id="{CA1D8488-9D9D-4E6F-BD60-99164C63DB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0021" y="4921706"/>
            <a:ext cx="1262602" cy="1088154"/>
          </a:xfrm>
          <a:prstGeom prst="rect">
            <a:avLst/>
          </a:prstGeom>
        </p:spPr>
      </p:pic>
      <p:pic>
        <p:nvPicPr>
          <p:cNvPr id="26" name="Picture 25" descr="Graphical user interface, diagram&#10;&#10;Description automatically generated">
            <a:extLst>
              <a:ext uri="{FF2B5EF4-FFF2-40B4-BE49-F238E27FC236}">
                <a16:creationId xmlns:a16="http://schemas.microsoft.com/office/drawing/2014/main" id="{5C970A3B-54A7-4EDE-B13D-DF48860314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86610" y="3581920"/>
            <a:ext cx="1338140" cy="891215"/>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AF79663C-708F-48E8-9609-1D5417C2E2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30269" y="5010780"/>
            <a:ext cx="1851087" cy="999080"/>
          </a:xfrm>
          <a:prstGeom prst="rect">
            <a:avLst/>
          </a:prstGeom>
        </p:spPr>
      </p:pic>
      <p:pic>
        <p:nvPicPr>
          <p:cNvPr id="30" name="Picture 29" descr="Graphical user interface, application, table, Excel&#10;&#10;Description automatically generated">
            <a:extLst>
              <a:ext uri="{FF2B5EF4-FFF2-40B4-BE49-F238E27FC236}">
                <a16:creationId xmlns:a16="http://schemas.microsoft.com/office/drawing/2014/main" id="{05DC9F74-77FF-4308-8DA8-7950ADABFF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12196" y="2092677"/>
            <a:ext cx="1765513" cy="1219850"/>
          </a:xfrm>
          <a:prstGeom prst="rect">
            <a:avLst/>
          </a:prstGeom>
        </p:spPr>
      </p:pic>
      <p:cxnSp>
        <p:nvCxnSpPr>
          <p:cNvPr id="31" name="Straight Arrow Connector 30">
            <a:extLst>
              <a:ext uri="{FF2B5EF4-FFF2-40B4-BE49-F238E27FC236}">
                <a16:creationId xmlns:a16="http://schemas.microsoft.com/office/drawing/2014/main" id="{28D24E01-7E08-4745-A589-8CC892A45D7C}"/>
              </a:ext>
            </a:extLst>
          </p:cNvPr>
          <p:cNvCxnSpPr/>
          <p:nvPr/>
        </p:nvCxnSpPr>
        <p:spPr>
          <a:xfrm>
            <a:off x="10468546" y="3312527"/>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8C2B6F22-3CA6-4D25-A42B-ED1BD0371E66}"/>
              </a:ext>
            </a:extLst>
          </p:cNvPr>
          <p:cNvCxnSpPr/>
          <p:nvPr/>
        </p:nvCxnSpPr>
        <p:spPr>
          <a:xfrm>
            <a:off x="10454076" y="4711419"/>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35" name="Picture 34" descr="Diagram, schematic&#10;&#10;Description automatically generated">
            <a:extLst>
              <a:ext uri="{FF2B5EF4-FFF2-40B4-BE49-F238E27FC236}">
                <a16:creationId xmlns:a16="http://schemas.microsoft.com/office/drawing/2014/main" id="{1EED8DF5-2CA8-4CB6-A5C6-0401407159A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26458" y="85292"/>
            <a:ext cx="4525641" cy="1845475"/>
          </a:xfrm>
          <a:prstGeom prst="rect">
            <a:avLst/>
          </a:prstGeom>
        </p:spPr>
      </p:pic>
    </p:spTree>
    <p:extLst>
      <p:ext uri="{BB962C8B-B14F-4D97-AF65-F5344CB8AC3E}">
        <p14:creationId xmlns:p14="http://schemas.microsoft.com/office/powerpoint/2010/main" val="448306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solidFill>
                  <a:srgbClr val="02A96D"/>
                </a:solidFill>
              </a:rPr>
              <a:t>Challenge</a:t>
            </a:r>
            <a:r>
              <a:rPr lang="en-US" dirty="0"/>
              <a:t> </a:t>
            </a:r>
          </a:p>
          <a:p>
            <a:pPr marL="0" indent="0">
              <a:buNone/>
            </a:pPr>
            <a:r>
              <a:rPr lang="en-US" dirty="0"/>
              <a:t>3. Demonstrate how to configure IVR and Audio / PSTN Connectivity</a:t>
            </a:r>
          </a:p>
          <a:p>
            <a:pPr marL="0" indent="0">
              <a:buNone/>
            </a:pPr>
            <a:endParaRPr lang="en-US" dirty="0"/>
          </a:p>
          <a:p>
            <a:pPr marL="0" indent="0">
              <a:buNone/>
            </a:pPr>
            <a:r>
              <a:rPr lang="en-US" dirty="0"/>
              <a:t>3.1 Test</a:t>
            </a:r>
          </a:p>
          <a:p>
            <a:pPr marL="0" indent="0">
              <a:buNone/>
            </a:pPr>
            <a:endParaRPr lang="en-US" dirty="0"/>
          </a:p>
          <a:p>
            <a:pPr marL="0" indent="0">
              <a:buNone/>
            </a:pPr>
            <a:r>
              <a:rPr lang="en-US" dirty="0"/>
              <a:t>3.2 </a:t>
            </a:r>
            <a:r>
              <a:rPr lang="en-GB" dirty="0"/>
              <a:t>Demonstrate how to configure the Pexip Infinity system with a 3rd party integrations</a:t>
            </a:r>
          </a:p>
          <a:p>
            <a:pPr marL="0" indent="0">
              <a:buNone/>
            </a:pPr>
            <a:endParaRPr lang="en-GB" dirty="0"/>
          </a:p>
          <a:p>
            <a:pPr marL="0" indent="0">
              <a:buNone/>
            </a:pPr>
            <a:r>
              <a:rPr lang="en-GB" dirty="0"/>
              <a:t>3.3 Upload all your screenshots to the LMS using the template provided for Lab 3.</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(Extra Credit)</a:t>
            </a:r>
          </a:p>
          <a:p>
            <a:pPr marL="0" indent="0">
              <a:buNone/>
            </a:pPr>
            <a:r>
              <a:rPr lang="en-US" dirty="0"/>
              <a:t>Section 4 Skype for Business Integration</a:t>
            </a:r>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654153"/>
          </a:xfrm>
        </p:spPr>
        <p:txBody>
          <a:bodyPr/>
          <a:lstStyle/>
          <a:p>
            <a:r>
              <a:rPr lang="en-US" dirty="0"/>
              <a:t>Section 3 </a:t>
            </a:r>
            <a:r>
              <a:rPr lang="en-US" sz="1400" dirty="0">
                <a:solidFill>
                  <a:srgbClr val="72D4DB"/>
                </a:solidFill>
              </a:rPr>
              <a:t>IVR and Audio / PSTN Connectivity</a:t>
            </a:r>
            <a:endParaRPr lang="en-US" dirty="0">
              <a:solidFill>
                <a:srgbClr val="72D4DB"/>
              </a:solidFill>
            </a:endParaRP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65</a:t>
            </a:fld>
            <a:endParaRPr lang="nb-NO" dirty="0"/>
          </a:p>
        </p:txBody>
      </p:sp>
      <p:sp>
        <p:nvSpPr>
          <p:cNvPr id="11" name="Text Placeholder 10">
            <a:extLst>
              <a:ext uri="{FF2B5EF4-FFF2-40B4-BE49-F238E27FC236}">
                <a16:creationId xmlns:a16="http://schemas.microsoft.com/office/drawing/2014/main" id="{B3676AD7-0BD1-4A16-AAA4-8291664F806C}"/>
              </a:ext>
            </a:extLst>
          </p:cNvPr>
          <p:cNvSpPr>
            <a:spLocks noGrp="1"/>
          </p:cNvSpPr>
          <p:nvPr>
            <p:ph type="body" sz="quarter" idx="18"/>
          </p:nvPr>
        </p:nvSpPr>
        <p:spPr/>
        <p:txBody>
          <a:bodyPr/>
          <a:lstStyle/>
          <a:p>
            <a:endParaRPr lang="en-GB"/>
          </a:p>
        </p:txBody>
      </p:sp>
      <p:pic>
        <p:nvPicPr>
          <p:cNvPr id="9" name="Content Placeholder 8" descr="A picture containing text&#10;&#10;Description automatically generated">
            <a:extLst>
              <a:ext uri="{FF2B5EF4-FFF2-40B4-BE49-F238E27FC236}">
                <a16:creationId xmlns:a16="http://schemas.microsoft.com/office/drawing/2014/main" id="{E57E1949-3C82-43EE-9ACD-2C1E986ED59F}"/>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623050" y="1447800"/>
            <a:ext cx="4562475" cy="4562475"/>
          </a:xfrm>
        </p:spPr>
      </p:pic>
    </p:spTree>
    <p:extLst>
      <p:ext uri="{BB962C8B-B14F-4D97-AF65-F5344CB8AC3E}">
        <p14:creationId xmlns:p14="http://schemas.microsoft.com/office/powerpoint/2010/main" val="2712351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shape&#10;&#10;Description automatically generated">
            <a:extLst>
              <a:ext uri="{FF2B5EF4-FFF2-40B4-BE49-F238E27FC236}">
                <a16:creationId xmlns:a16="http://schemas.microsoft.com/office/drawing/2014/main" id="{5DA3F7F4-C3EB-4ED8-8592-144AC2084940}"/>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6163" r="4948"/>
          <a:stretch/>
        </p:blipFill>
        <p:spPr>
          <a:xfrm>
            <a:off x="6096000" y="10"/>
            <a:ext cx="6096000" cy="6857990"/>
          </a:xfrm>
          <a:noFill/>
        </p:spPr>
      </p:pic>
      <p:sp>
        <p:nvSpPr>
          <p:cNvPr id="3" name="Title 2">
            <a:extLst>
              <a:ext uri="{FF2B5EF4-FFF2-40B4-BE49-F238E27FC236}">
                <a16:creationId xmlns:a16="http://schemas.microsoft.com/office/drawing/2014/main" id="{4D5A574D-A724-41E8-9FD7-8DF54D132E8F}"/>
              </a:ext>
            </a:extLst>
          </p:cNvPr>
          <p:cNvSpPr>
            <a:spLocks noGrp="1"/>
          </p:cNvSpPr>
          <p:nvPr>
            <p:ph type="title"/>
          </p:nvPr>
        </p:nvSpPr>
        <p:spPr>
          <a:xfrm>
            <a:off x="457150" y="2345256"/>
            <a:ext cx="4795888" cy="1308307"/>
          </a:xfrm>
        </p:spPr>
        <p:txBody>
          <a:bodyPr wrap="square" anchor="t">
            <a:normAutofit/>
          </a:bodyPr>
          <a:lstStyle/>
          <a:p>
            <a:r>
              <a:rPr lang="en-GB" dirty="0"/>
              <a:t>Lunch-time!</a:t>
            </a:r>
          </a:p>
        </p:txBody>
      </p:sp>
      <p:sp>
        <p:nvSpPr>
          <p:cNvPr id="10" name="Text Placeholder 3">
            <a:extLst>
              <a:ext uri="{FF2B5EF4-FFF2-40B4-BE49-F238E27FC236}">
                <a16:creationId xmlns:a16="http://schemas.microsoft.com/office/drawing/2014/main" id="{95582935-3B7C-4C29-8EF3-9857728709DF}"/>
              </a:ext>
            </a:extLst>
          </p:cNvPr>
          <p:cNvSpPr>
            <a:spLocks noGrp="1"/>
          </p:cNvSpPr>
          <p:nvPr>
            <p:ph type="body" sz="quarter" idx="12"/>
          </p:nvPr>
        </p:nvSpPr>
        <p:spPr>
          <a:xfrm>
            <a:off x="457150" y="3871467"/>
            <a:ext cx="4802238" cy="1579920"/>
          </a:xfrm>
        </p:spPr>
        <p:txBody>
          <a:bodyPr/>
          <a:lstStyle/>
          <a:p>
            <a:r>
              <a:rPr lang="en-US" dirty="0"/>
              <a:t>Well done, you have now successfully</a:t>
            </a:r>
          </a:p>
          <a:p>
            <a:r>
              <a:rPr lang="en-GB" sz="1600" b="0" i="0" dirty="0">
                <a:solidFill>
                  <a:srgbClr val="02A96D"/>
                </a:solidFill>
                <a:effectLst/>
                <a:latin typeface="Helvetica Neue"/>
              </a:rPr>
              <a:t>Configure Pexip Management Nodes and Pexip Conferencing Nodes</a:t>
            </a:r>
          </a:p>
          <a:p>
            <a:r>
              <a:rPr lang="en-GB" sz="1600" b="0" i="0" dirty="0">
                <a:solidFill>
                  <a:srgbClr val="02A96D"/>
                </a:solidFill>
                <a:effectLst/>
                <a:latin typeface="Helvetica Neue"/>
              </a:rPr>
              <a:t>Demonstrate product use and administrator tasks </a:t>
            </a:r>
          </a:p>
          <a:p>
            <a:r>
              <a:rPr lang="en-US" dirty="0">
                <a:solidFill>
                  <a:srgbClr val="02A96D"/>
                </a:solidFill>
              </a:rPr>
              <a:t>Identify integration capabilities in Pexip solutions</a:t>
            </a:r>
          </a:p>
          <a:p>
            <a:endParaRPr lang="en-US" dirty="0"/>
          </a:p>
        </p:txBody>
      </p:sp>
    </p:spTree>
    <p:extLst>
      <p:ext uri="{BB962C8B-B14F-4D97-AF65-F5344CB8AC3E}">
        <p14:creationId xmlns:p14="http://schemas.microsoft.com/office/powerpoint/2010/main" val="2315467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7"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endParaRPr lang="en-US" dirty="0"/>
          </a:p>
          <a:p>
            <a:pPr marL="0" indent="0">
              <a:buNone/>
            </a:pPr>
            <a:endParaRPr lang="en-US" dirty="0"/>
          </a:p>
          <a:p>
            <a:pPr marL="0" indent="0">
              <a:buNone/>
            </a:pPr>
            <a:r>
              <a:rPr lang="en-US" dirty="0"/>
              <a:t>Section 1 Configure and Activate Pexip Smart Scale</a:t>
            </a:r>
          </a:p>
          <a:p>
            <a:pPr marL="0" indent="0">
              <a:buNone/>
            </a:pPr>
            <a:endParaRPr lang="en-US" dirty="0"/>
          </a:p>
          <a:p>
            <a:pPr marL="0" indent="0">
              <a:buNone/>
            </a:pPr>
            <a:r>
              <a:rPr lang="en-US" dirty="0"/>
              <a:t>Section 2 Upgrading Pexip</a:t>
            </a:r>
          </a:p>
          <a:p>
            <a:pPr marL="0" indent="0">
              <a:buNone/>
            </a:pPr>
            <a:r>
              <a:rPr lang="en-US" dirty="0"/>
              <a:t> </a:t>
            </a:r>
          </a:p>
          <a:p>
            <a:pPr marL="0" indent="0">
              <a:buNone/>
            </a:pPr>
            <a:r>
              <a:rPr lang="en-US" dirty="0"/>
              <a:t>Section 3 Customizing the user experience (UX)</a:t>
            </a:r>
          </a:p>
          <a:p>
            <a:pPr marL="0" indent="0">
              <a:buNone/>
            </a:pPr>
            <a:endParaRPr lang="en-US" dirty="0"/>
          </a:p>
          <a:p>
            <a:pPr marL="0" indent="0">
              <a:buNone/>
            </a:pPr>
            <a:r>
              <a:rPr lang="en-US" dirty="0"/>
              <a:t>(</a:t>
            </a:r>
            <a:r>
              <a:rPr lang="en-US" dirty="0">
                <a:solidFill>
                  <a:srgbClr val="02A96D"/>
                </a:solidFill>
              </a:rPr>
              <a:t>Extra Credits</a:t>
            </a:r>
            <a:r>
              <a:rPr lang="en-US" dirty="0"/>
              <a:t>)</a:t>
            </a:r>
          </a:p>
          <a:p>
            <a:pPr marL="0" indent="0">
              <a:buNone/>
            </a:pPr>
            <a:r>
              <a:rPr lang="en-US" dirty="0"/>
              <a:t>Section 4 LDAP VMR Sync/Import</a:t>
            </a:r>
          </a:p>
          <a:p>
            <a:pPr marL="0" indent="0">
              <a:buNone/>
            </a:pPr>
            <a:r>
              <a:rPr lang="en-US" dirty="0"/>
              <a:t>Section 5 NUMA Pinning</a:t>
            </a:r>
          </a:p>
          <a:p>
            <a:pPr marL="0" indent="0">
              <a:buNone/>
            </a:pPr>
            <a:r>
              <a:rPr lang="en-GB" dirty="0"/>
              <a:t>Section 6 Upgrade and test a beta version</a:t>
            </a: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GB"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269707"/>
          </a:xfrm>
        </p:spPr>
        <p:txBody>
          <a:bodyPr/>
          <a:lstStyle/>
          <a:p>
            <a:r>
              <a:rPr lang="en-US" dirty="0"/>
              <a:t>Lab 4 </a:t>
            </a:r>
            <a:r>
              <a:rPr lang="en-GB" sz="4000" b="1" dirty="0">
                <a:solidFill>
                  <a:srgbClr val="72D4DB"/>
                </a:solidFill>
              </a:rPr>
              <a:t>Join and user experience </a:t>
            </a:r>
            <a:br>
              <a:rPr lang="en-US" sz="4000" b="1" dirty="0">
                <a:solidFill>
                  <a:srgbClr val="72D4DB"/>
                </a:solidFill>
              </a:rPr>
            </a:br>
            <a:r>
              <a:rPr lang="en-US" sz="4000" b="1" dirty="0">
                <a:solidFill>
                  <a:srgbClr val="72D4DB"/>
                </a:solidFill>
              </a:rPr>
              <a:t>- 2.5 hours</a:t>
            </a: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67</a:t>
            </a:fld>
            <a:endParaRPr lang="nb-NO" dirty="0"/>
          </a:p>
        </p:txBody>
      </p:sp>
      <p:sp>
        <p:nvSpPr>
          <p:cNvPr id="9" name="Text Placeholder 8">
            <a:extLst>
              <a:ext uri="{FF2B5EF4-FFF2-40B4-BE49-F238E27FC236}">
                <a16:creationId xmlns:a16="http://schemas.microsoft.com/office/drawing/2014/main" id="{E8051EE6-2A01-413A-939D-D1877F9BE0BC}"/>
              </a:ext>
            </a:extLst>
          </p:cNvPr>
          <p:cNvSpPr>
            <a:spLocks noGrp="1"/>
          </p:cNvSpPr>
          <p:nvPr>
            <p:ph type="body" sz="quarter" idx="18"/>
          </p:nvPr>
        </p:nvSpPr>
        <p:spPr/>
        <p:txBody>
          <a:bodyPr/>
          <a:lstStyle/>
          <a:p>
            <a:endParaRPr lang="en-GB"/>
          </a:p>
        </p:txBody>
      </p:sp>
      <p:pic>
        <p:nvPicPr>
          <p:cNvPr id="10" name="Content Placeholder 12" descr="Graphical user interface, application&#10;&#10;Description automatically generated">
            <a:extLst>
              <a:ext uri="{FF2B5EF4-FFF2-40B4-BE49-F238E27FC236}">
                <a16:creationId xmlns:a16="http://schemas.microsoft.com/office/drawing/2014/main" id="{4A8BD8B2-DB7B-497B-9968-981A91436C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8238" y="1852215"/>
            <a:ext cx="5372100" cy="3753645"/>
          </a:xfrm>
          <a:prstGeom prst="rect">
            <a:avLst/>
          </a:prstGeom>
        </p:spPr>
      </p:pic>
      <p:pic>
        <p:nvPicPr>
          <p:cNvPr id="11" name="Graphic 10" descr="Checkmark with solid fill">
            <a:extLst>
              <a:ext uri="{FF2B5EF4-FFF2-40B4-BE49-F238E27FC236}">
                <a16:creationId xmlns:a16="http://schemas.microsoft.com/office/drawing/2014/main" id="{5C1FB7B9-A83A-438D-B72F-5014AA10D5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0186" y="3616747"/>
            <a:ext cx="558027" cy="558027"/>
          </a:xfrm>
          <a:prstGeom prst="rect">
            <a:avLst/>
          </a:prstGeom>
        </p:spPr>
      </p:pic>
      <p:pic>
        <p:nvPicPr>
          <p:cNvPr id="12" name="Graphic 11" descr="Checkmark with solid fill">
            <a:extLst>
              <a:ext uri="{FF2B5EF4-FFF2-40B4-BE49-F238E27FC236}">
                <a16:creationId xmlns:a16="http://schemas.microsoft.com/office/drawing/2014/main" id="{AF3BC4F0-A070-4F68-AD3B-8B8F6114CB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23476" y="3108554"/>
            <a:ext cx="558027" cy="558027"/>
          </a:xfrm>
          <a:prstGeom prst="rect">
            <a:avLst/>
          </a:prstGeom>
        </p:spPr>
      </p:pic>
      <p:pic>
        <p:nvPicPr>
          <p:cNvPr id="13" name="Graphic 12" descr="Checkmark with solid fill">
            <a:extLst>
              <a:ext uri="{FF2B5EF4-FFF2-40B4-BE49-F238E27FC236}">
                <a16:creationId xmlns:a16="http://schemas.microsoft.com/office/drawing/2014/main" id="{A6AA103D-A78C-4FF1-9ECF-00ABAD3E3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2218" y="2507067"/>
            <a:ext cx="558027" cy="558027"/>
          </a:xfrm>
          <a:prstGeom prst="rect">
            <a:avLst/>
          </a:prstGeom>
        </p:spPr>
      </p:pic>
      <p:pic>
        <p:nvPicPr>
          <p:cNvPr id="14" name="Graphic 13" descr="Checkmark with solid fill">
            <a:extLst>
              <a:ext uri="{FF2B5EF4-FFF2-40B4-BE49-F238E27FC236}">
                <a16:creationId xmlns:a16="http://schemas.microsoft.com/office/drawing/2014/main" id="{7A72108D-DEDF-43B2-80A2-B20CF1B85A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76781" y="3171010"/>
            <a:ext cx="558027" cy="558027"/>
          </a:xfrm>
          <a:prstGeom prst="rect">
            <a:avLst/>
          </a:prstGeom>
        </p:spPr>
      </p:pic>
      <p:pic>
        <p:nvPicPr>
          <p:cNvPr id="15" name="Graphic 14" descr="Checkmark with solid fill">
            <a:extLst>
              <a:ext uri="{FF2B5EF4-FFF2-40B4-BE49-F238E27FC236}">
                <a16:creationId xmlns:a16="http://schemas.microsoft.com/office/drawing/2014/main" id="{7C542211-5E25-441C-A42B-7802BBE9CF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95566" y="3018157"/>
            <a:ext cx="558027" cy="558027"/>
          </a:xfrm>
          <a:prstGeom prst="rect">
            <a:avLst/>
          </a:prstGeom>
        </p:spPr>
      </p:pic>
      <p:pic>
        <p:nvPicPr>
          <p:cNvPr id="16" name="Graphic 15" descr="Checkmark with solid fill">
            <a:extLst>
              <a:ext uri="{FF2B5EF4-FFF2-40B4-BE49-F238E27FC236}">
                <a16:creationId xmlns:a16="http://schemas.microsoft.com/office/drawing/2014/main" id="{FD315617-6867-4BBA-A89D-797C373145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95566" y="3895760"/>
            <a:ext cx="558027" cy="558027"/>
          </a:xfrm>
          <a:prstGeom prst="rect">
            <a:avLst/>
          </a:prstGeom>
        </p:spPr>
      </p:pic>
    </p:spTree>
    <p:extLst>
      <p:ext uri="{BB962C8B-B14F-4D97-AF65-F5344CB8AC3E}">
        <p14:creationId xmlns:p14="http://schemas.microsoft.com/office/powerpoint/2010/main" val="1353248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1"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t>1.1 Enable PSS</a:t>
            </a:r>
          </a:p>
          <a:p>
            <a:pPr marL="0" indent="0">
              <a:buNone/>
            </a:pPr>
            <a:r>
              <a:rPr lang="en-US" dirty="0"/>
              <a:t>1.2 </a:t>
            </a:r>
            <a:r>
              <a:rPr lang="en-GB" dirty="0"/>
              <a:t>Create a System Location to contain the PSS nodes</a:t>
            </a:r>
          </a:p>
          <a:p>
            <a:pPr marL="0" indent="0">
              <a:buNone/>
            </a:pPr>
            <a:r>
              <a:rPr lang="en-US" dirty="0"/>
              <a:t>1.3 Configure PSS location</a:t>
            </a:r>
          </a:p>
          <a:p>
            <a:pPr marL="0" indent="0">
              <a:buNone/>
            </a:pPr>
            <a:r>
              <a:rPr lang="en-US" dirty="0"/>
              <a:t>1.4 </a:t>
            </a:r>
            <a:r>
              <a:rPr lang="en-GB" dirty="0"/>
              <a:t>Configure the DMZ System location</a:t>
            </a:r>
          </a:p>
          <a:p>
            <a:pPr marL="0" indent="0">
              <a:buNone/>
            </a:pPr>
            <a:r>
              <a:rPr lang="en-GB" dirty="0"/>
              <a:t>1.5 Configure the LAN System location</a:t>
            </a:r>
          </a:p>
          <a:p>
            <a:pPr marL="0" indent="0">
              <a:buNone/>
            </a:pPr>
            <a:r>
              <a:rPr lang="en-GB" dirty="0"/>
              <a:t>1.6 Test</a:t>
            </a:r>
          </a:p>
          <a:p>
            <a:pPr marL="0" indent="0">
              <a:buNone/>
            </a:pPr>
            <a:r>
              <a:rPr lang="en-GB" dirty="0"/>
              <a:t>1.7 Demonstrate your ability to administer a Pexip Infinity system</a:t>
            </a:r>
            <a:endParaRPr lang="en-US" dirty="0"/>
          </a:p>
          <a:p>
            <a:pPr marL="0" indent="0">
              <a:buNone/>
            </a:pPr>
            <a:endParaRPr lang="en-US" dirty="0"/>
          </a:p>
          <a:p>
            <a:pPr marL="0" indent="0">
              <a:buNone/>
            </a:pP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GB"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654153"/>
          </a:xfrm>
        </p:spPr>
        <p:txBody>
          <a:bodyPr/>
          <a:lstStyle/>
          <a:p>
            <a:r>
              <a:rPr lang="en-US" dirty="0"/>
              <a:t>Section 1 </a:t>
            </a:r>
            <a:r>
              <a:rPr lang="en-US" sz="1400" dirty="0">
                <a:solidFill>
                  <a:srgbClr val="72D4DB"/>
                </a:solidFill>
              </a:rPr>
              <a:t>1 Configure and Activate Pexip Smart Scale</a:t>
            </a:r>
            <a:endParaRPr lang="en-US" dirty="0">
              <a:solidFill>
                <a:srgbClr val="72D4DB"/>
              </a:solidFill>
            </a:endParaRP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68</a:t>
            </a:fld>
            <a:endParaRPr lang="nb-NO" dirty="0"/>
          </a:p>
        </p:txBody>
      </p:sp>
      <p:sp>
        <p:nvSpPr>
          <p:cNvPr id="9" name="Text Placeholder 8">
            <a:extLst>
              <a:ext uri="{FF2B5EF4-FFF2-40B4-BE49-F238E27FC236}">
                <a16:creationId xmlns:a16="http://schemas.microsoft.com/office/drawing/2014/main" id="{E8051EE6-2A01-413A-939D-D1877F9BE0BC}"/>
              </a:ext>
            </a:extLst>
          </p:cNvPr>
          <p:cNvSpPr>
            <a:spLocks noGrp="1"/>
          </p:cNvSpPr>
          <p:nvPr>
            <p:ph type="body" sz="quarter" idx="18"/>
          </p:nvPr>
        </p:nvSpPr>
        <p:spPr/>
        <p:txBody>
          <a:bodyPr/>
          <a:lstStyle/>
          <a:p>
            <a:endParaRPr lang="en-GB"/>
          </a:p>
        </p:txBody>
      </p:sp>
      <p:pic>
        <p:nvPicPr>
          <p:cNvPr id="8" name="Picture 7" descr="Diagram, schematic&#10;&#10;Description automatically generated">
            <a:extLst>
              <a:ext uri="{FF2B5EF4-FFF2-40B4-BE49-F238E27FC236}">
                <a16:creationId xmlns:a16="http://schemas.microsoft.com/office/drawing/2014/main" id="{DDEF53A8-601A-44F3-86F6-01B5299050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4495" y="444464"/>
            <a:ext cx="2857521" cy="2076465"/>
          </a:xfrm>
          <a:prstGeom prst="rect">
            <a:avLst/>
          </a:prstGeom>
          <a:solidFill>
            <a:schemeClr val="bg1"/>
          </a:solidFill>
        </p:spPr>
      </p:pic>
      <p:pic>
        <p:nvPicPr>
          <p:cNvPr id="18" name="Picture 17">
            <a:extLst>
              <a:ext uri="{FF2B5EF4-FFF2-40B4-BE49-F238E27FC236}">
                <a16:creationId xmlns:a16="http://schemas.microsoft.com/office/drawing/2014/main" id="{D426203B-6F04-429D-ABCE-E3D82656AD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75504" y="2889022"/>
            <a:ext cx="3352825" cy="2752745"/>
          </a:xfrm>
          <a:prstGeom prst="rect">
            <a:avLst/>
          </a:prstGeom>
        </p:spPr>
      </p:pic>
      <p:cxnSp>
        <p:nvCxnSpPr>
          <p:cNvPr id="19" name="Straight Arrow Connector 18">
            <a:extLst>
              <a:ext uri="{FF2B5EF4-FFF2-40B4-BE49-F238E27FC236}">
                <a16:creationId xmlns:a16="http://schemas.microsoft.com/office/drawing/2014/main" id="{E1FCBB77-82CB-43E8-89F3-EF4D141F8FDB}"/>
              </a:ext>
            </a:extLst>
          </p:cNvPr>
          <p:cNvCxnSpPr/>
          <p:nvPr/>
        </p:nvCxnSpPr>
        <p:spPr>
          <a:xfrm>
            <a:off x="10156705" y="257606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80595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807E0AC7-8190-43BC-9F37-032B30784655}"/>
              </a:ext>
            </a:extLst>
          </p:cNvPr>
          <p:cNvCxnSpPr/>
          <p:nvPr/>
        </p:nvCxnSpPr>
        <p:spPr>
          <a:xfrm>
            <a:off x="11186216" y="5325639"/>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5"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endParaRPr lang="en-US" dirty="0"/>
          </a:p>
          <a:p>
            <a:pPr marL="0" indent="0">
              <a:buNone/>
            </a:pPr>
            <a:endParaRPr lang="en-US" dirty="0"/>
          </a:p>
          <a:p>
            <a:pPr marL="0" indent="0">
              <a:buNone/>
            </a:pPr>
            <a:r>
              <a:rPr lang="en-US" dirty="0"/>
              <a:t>1.1 Upgrading Pexip</a:t>
            </a:r>
          </a:p>
          <a:p>
            <a:pPr marL="0" indent="0">
              <a:buNone/>
            </a:pPr>
            <a:r>
              <a:rPr lang="en-US" dirty="0"/>
              <a:t>1.2 Test</a:t>
            </a:r>
          </a:p>
          <a:p>
            <a:pPr marL="0" indent="0">
              <a:buNone/>
            </a:pPr>
            <a:r>
              <a:rPr lang="en-US" dirty="0"/>
              <a:t>1.3 Demonstrate Pexip has been upgraded</a:t>
            </a:r>
          </a:p>
          <a:p>
            <a:pPr marL="0" indent="0">
              <a:buNone/>
            </a:pPr>
            <a:r>
              <a:rPr lang="en-US" dirty="0"/>
              <a:t>1.4 Remove snapshots</a:t>
            </a:r>
          </a:p>
          <a:p>
            <a:pPr marL="0" indent="0">
              <a:buNone/>
            </a:pPr>
            <a:endParaRPr lang="en-US" dirty="0"/>
          </a:p>
          <a:p>
            <a:pPr marL="0" indent="0">
              <a:buNone/>
            </a:pP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GB"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308307"/>
          </a:xfrm>
        </p:spPr>
        <p:txBody>
          <a:bodyPr/>
          <a:lstStyle/>
          <a:p>
            <a:r>
              <a:rPr lang="en-US" dirty="0"/>
              <a:t>Section 2  </a:t>
            </a:r>
            <a:r>
              <a:rPr lang="en-US" sz="1400" dirty="0"/>
              <a:t>1. </a:t>
            </a:r>
            <a:r>
              <a:rPr lang="en-US" sz="1400" dirty="0">
                <a:solidFill>
                  <a:srgbClr val="72D4DB"/>
                </a:solidFill>
              </a:rPr>
              <a:t>Upgrading Pexip</a:t>
            </a:r>
            <a:br>
              <a:rPr lang="en-US" sz="1400" dirty="0"/>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69</a:t>
            </a:fld>
            <a:endParaRPr lang="nb-NO" dirty="0"/>
          </a:p>
        </p:txBody>
      </p:sp>
      <p:sp>
        <p:nvSpPr>
          <p:cNvPr id="9" name="Text Placeholder 8">
            <a:extLst>
              <a:ext uri="{FF2B5EF4-FFF2-40B4-BE49-F238E27FC236}">
                <a16:creationId xmlns:a16="http://schemas.microsoft.com/office/drawing/2014/main" id="{E8051EE6-2A01-413A-939D-D1877F9BE0BC}"/>
              </a:ext>
            </a:extLst>
          </p:cNvPr>
          <p:cNvSpPr>
            <a:spLocks noGrp="1"/>
          </p:cNvSpPr>
          <p:nvPr>
            <p:ph type="body" sz="quarter" idx="18"/>
          </p:nvPr>
        </p:nvSpPr>
        <p:spPr/>
        <p:txBody>
          <a:bodyPr/>
          <a:lstStyle/>
          <a:p>
            <a:endParaRPr lang="en-GB"/>
          </a:p>
        </p:txBody>
      </p:sp>
      <p:pic>
        <p:nvPicPr>
          <p:cNvPr id="8" name="Picture 7">
            <a:extLst>
              <a:ext uri="{FF2B5EF4-FFF2-40B4-BE49-F238E27FC236}">
                <a16:creationId xmlns:a16="http://schemas.microsoft.com/office/drawing/2014/main" id="{197FD3AA-321D-4672-9517-7C36B42239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7610" y="835089"/>
            <a:ext cx="4573763" cy="370684"/>
          </a:xfrm>
          <a:prstGeom prst="rect">
            <a:avLst/>
          </a:prstGeom>
        </p:spPr>
      </p:pic>
      <p:pic>
        <p:nvPicPr>
          <p:cNvPr id="18" name="Picture 17">
            <a:extLst>
              <a:ext uri="{FF2B5EF4-FFF2-40B4-BE49-F238E27FC236}">
                <a16:creationId xmlns:a16="http://schemas.microsoft.com/office/drawing/2014/main" id="{4BF6E5E6-6D19-4909-8DFD-E9E90A63B9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7087" y="155551"/>
            <a:ext cx="4454810" cy="418337"/>
          </a:xfrm>
          <a:prstGeom prst="rect">
            <a:avLst/>
          </a:prstGeom>
        </p:spPr>
      </p:pic>
      <p:pic>
        <p:nvPicPr>
          <p:cNvPr id="20" name="Picture 19" descr="A picture containing chart&#10;&#10;Description automatically generated">
            <a:extLst>
              <a:ext uri="{FF2B5EF4-FFF2-40B4-BE49-F238E27FC236}">
                <a16:creationId xmlns:a16="http://schemas.microsoft.com/office/drawing/2014/main" id="{990E33FF-2545-4601-8AD9-D81F050710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7261" y="3100154"/>
            <a:ext cx="1899138" cy="2759432"/>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938E4130-702C-41E1-AF72-82606C5C83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45980" y="5588714"/>
            <a:ext cx="1455917" cy="916689"/>
          </a:xfrm>
          <a:prstGeom prst="rect">
            <a:avLst/>
          </a:prstGeom>
        </p:spPr>
      </p:pic>
      <p:pic>
        <p:nvPicPr>
          <p:cNvPr id="24" name="Picture 23" descr="Graphical user interface, application, email&#10;&#10;Description automatically generated">
            <a:extLst>
              <a:ext uri="{FF2B5EF4-FFF2-40B4-BE49-F238E27FC236}">
                <a16:creationId xmlns:a16="http://schemas.microsoft.com/office/drawing/2014/main" id="{C65BA783-45EE-40A0-AA9F-6935B181D8B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45980" y="4438160"/>
            <a:ext cx="1455918" cy="932834"/>
          </a:xfrm>
          <a:prstGeom prst="rect">
            <a:avLst/>
          </a:prstGeom>
        </p:spPr>
      </p:pic>
      <p:pic>
        <p:nvPicPr>
          <p:cNvPr id="26" name="Picture 25" descr="Graphical user interface, text, application, email&#10;&#10;Description automatically generated">
            <a:extLst>
              <a:ext uri="{FF2B5EF4-FFF2-40B4-BE49-F238E27FC236}">
                <a16:creationId xmlns:a16="http://schemas.microsoft.com/office/drawing/2014/main" id="{06A43D43-BB76-48D5-BE65-3A72D371250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645980" y="3184300"/>
            <a:ext cx="1434437" cy="916540"/>
          </a:xfrm>
          <a:prstGeom prst="rect">
            <a:avLst/>
          </a:prstGeom>
        </p:spPr>
      </p:pic>
      <p:pic>
        <p:nvPicPr>
          <p:cNvPr id="28" name="Picture 27" descr="Graphical user interface&#10;&#10;Description automatically generated">
            <a:extLst>
              <a:ext uri="{FF2B5EF4-FFF2-40B4-BE49-F238E27FC236}">
                <a16:creationId xmlns:a16="http://schemas.microsoft.com/office/drawing/2014/main" id="{B98C2FAB-EB40-4386-9739-5A84EF1EC40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97632" y="1487006"/>
            <a:ext cx="3649202" cy="1192653"/>
          </a:xfrm>
          <a:prstGeom prst="rect">
            <a:avLst/>
          </a:prstGeom>
        </p:spPr>
      </p:pic>
      <p:cxnSp>
        <p:nvCxnSpPr>
          <p:cNvPr id="29" name="Straight Arrow Connector 28">
            <a:extLst>
              <a:ext uri="{FF2B5EF4-FFF2-40B4-BE49-F238E27FC236}">
                <a16:creationId xmlns:a16="http://schemas.microsoft.com/office/drawing/2014/main" id="{6E559BC6-0DF5-493B-A3A5-E6DAA8CADF50}"/>
              </a:ext>
            </a:extLst>
          </p:cNvPr>
          <p:cNvCxnSpPr/>
          <p:nvPr/>
        </p:nvCxnSpPr>
        <p:spPr>
          <a:xfrm>
            <a:off x="10275931" y="610153"/>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0" name="Straight Arrow Connector 29">
            <a:extLst>
              <a:ext uri="{FF2B5EF4-FFF2-40B4-BE49-F238E27FC236}">
                <a16:creationId xmlns:a16="http://schemas.microsoft.com/office/drawing/2014/main" id="{074ACC85-298F-4D78-8D4B-5BAE3C818B48}"/>
              </a:ext>
            </a:extLst>
          </p:cNvPr>
          <p:cNvCxnSpPr/>
          <p:nvPr/>
        </p:nvCxnSpPr>
        <p:spPr>
          <a:xfrm>
            <a:off x="10275931" y="121531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100A0999-0199-4207-BE15-70650F9C2089}"/>
              </a:ext>
            </a:extLst>
          </p:cNvPr>
          <p:cNvCxnSpPr/>
          <p:nvPr/>
        </p:nvCxnSpPr>
        <p:spPr>
          <a:xfrm>
            <a:off x="11189317" y="285007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8EA1987E-BF75-4C0B-9C5C-A7F6F4669AAC}"/>
              </a:ext>
            </a:extLst>
          </p:cNvPr>
          <p:cNvCxnSpPr/>
          <p:nvPr/>
        </p:nvCxnSpPr>
        <p:spPr>
          <a:xfrm>
            <a:off x="9074839" y="283488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D646B9BE-D147-422A-AD61-E175610D4AD8}"/>
              </a:ext>
            </a:extLst>
          </p:cNvPr>
          <p:cNvCxnSpPr/>
          <p:nvPr/>
        </p:nvCxnSpPr>
        <p:spPr>
          <a:xfrm>
            <a:off x="11189317" y="417539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22721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4C2-9C2E-4114-945A-73D64E9BF0D2}"/>
              </a:ext>
            </a:extLst>
          </p:cNvPr>
          <p:cNvSpPr>
            <a:spLocks noGrp="1"/>
          </p:cNvSpPr>
          <p:nvPr>
            <p:ph type="title"/>
            <p:custDataLst>
              <p:tags r:id="rId1"/>
            </p:custDataLst>
          </p:nvPr>
        </p:nvSpPr>
        <p:spPr/>
        <p:txBody>
          <a:bodyPr>
            <a:normAutofit/>
          </a:bodyPr>
          <a:lstStyle/>
          <a:p>
            <a:r>
              <a:rPr lang="en-US" dirty="0" err="1"/>
              <a:t>Pexip</a:t>
            </a:r>
            <a:r>
              <a:rPr lang="en-US" dirty="0"/>
              <a:t> Infinity: a cloud enterprise application</a:t>
            </a:r>
          </a:p>
        </p:txBody>
      </p:sp>
      <p:grpSp>
        <p:nvGrpSpPr>
          <p:cNvPr id="40" name="Group 39">
            <a:extLst>
              <a:ext uri="{FF2B5EF4-FFF2-40B4-BE49-F238E27FC236}">
                <a16:creationId xmlns:a16="http://schemas.microsoft.com/office/drawing/2014/main" id="{753C8455-0E40-4352-A8B8-DBCB506CEC46}"/>
              </a:ext>
            </a:extLst>
          </p:cNvPr>
          <p:cNvGrpSpPr/>
          <p:nvPr/>
        </p:nvGrpSpPr>
        <p:grpSpPr>
          <a:xfrm>
            <a:off x="9148015" y="1849047"/>
            <a:ext cx="2743159" cy="3387944"/>
            <a:chOff x="9097684" y="1849047"/>
            <a:chExt cx="2743159" cy="3387944"/>
          </a:xfrm>
        </p:grpSpPr>
        <p:sp>
          <p:nvSpPr>
            <p:cNvPr id="8" name="Rounded Rectangle 78">
              <a:extLst>
                <a:ext uri="{FF2B5EF4-FFF2-40B4-BE49-F238E27FC236}">
                  <a16:creationId xmlns:a16="http://schemas.microsoft.com/office/drawing/2014/main" id="{3C706855-8BE3-42BE-B064-A3491F46E5F7}"/>
                </a:ext>
              </a:extLst>
            </p:cNvPr>
            <p:cNvSpPr/>
            <p:nvPr/>
          </p:nvSpPr>
          <p:spPr>
            <a:xfrm>
              <a:off x="9097684" y="1849047"/>
              <a:ext cx="2743159" cy="3387944"/>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sp>
          <p:nvSpPr>
            <p:cNvPr id="12" name="Rectangle 11">
              <a:extLst>
                <a:ext uri="{FF2B5EF4-FFF2-40B4-BE49-F238E27FC236}">
                  <a16:creationId xmlns:a16="http://schemas.microsoft.com/office/drawing/2014/main" id="{9AB24CEC-D1F5-42AB-B436-4D9F8DFEE814}"/>
                </a:ext>
              </a:extLst>
            </p:cNvPr>
            <p:cNvSpPr/>
            <p:nvPr>
              <p:custDataLst>
                <p:tags r:id="rId4"/>
              </p:custDataLst>
            </p:nvPr>
          </p:nvSpPr>
          <p:spPr>
            <a:xfrm>
              <a:off x="9239085" y="2079200"/>
              <a:ext cx="2412687" cy="376834"/>
            </a:xfrm>
            <a:prstGeom prst="rect">
              <a:avLst/>
            </a:prstGeom>
          </p:spPr>
          <p:txBody>
            <a:bodyPr wrap="square" anchor="ctr">
              <a:spAutoFit/>
            </a:bodyPr>
            <a:lstStyle/>
            <a:p>
              <a:pPr algn="ctr" defTabSz="914259">
                <a:defRPr/>
              </a:pPr>
              <a:r>
                <a:rPr lang="en-US">
                  <a:solidFill>
                    <a:srgbClr val="0A2136"/>
                  </a:solidFill>
                  <a:latin typeface="Whyte Medium"/>
                </a:rPr>
                <a:t>Customizable</a:t>
              </a:r>
            </a:p>
          </p:txBody>
        </p:sp>
        <p:cxnSp>
          <p:nvCxnSpPr>
            <p:cNvPr id="16" name="Straight Connector 15">
              <a:extLst>
                <a:ext uri="{FF2B5EF4-FFF2-40B4-BE49-F238E27FC236}">
                  <a16:creationId xmlns:a16="http://schemas.microsoft.com/office/drawing/2014/main" id="{D0A5C8DE-4BA1-4C1F-AA4C-7E65D14BECF6}"/>
                </a:ext>
              </a:extLst>
            </p:cNvPr>
            <p:cNvCxnSpPr>
              <a:cxnSpLocks/>
            </p:cNvCxnSpPr>
            <p:nvPr/>
          </p:nvCxnSpPr>
          <p:spPr>
            <a:xfrm>
              <a:off x="9239086" y="2579415"/>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E3CF0815-0C00-4EB9-A52C-FA3B44BDCE9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9905685" y="3479061"/>
              <a:ext cx="1127158" cy="959337"/>
            </a:xfrm>
            <a:prstGeom prst="rect">
              <a:avLst/>
            </a:prstGeom>
          </p:spPr>
        </p:pic>
      </p:grpSp>
      <p:grpSp>
        <p:nvGrpSpPr>
          <p:cNvPr id="38" name="Group 37">
            <a:extLst>
              <a:ext uri="{FF2B5EF4-FFF2-40B4-BE49-F238E27FC236}">
                <a16:creationId xmlns:a16="http://schemas.microsoft.com/office/drawing/2014/main" id="{C7005317-CA0D-4A56-806F-A6DBECD97D78}"/>
              </a:ext>
            </a:extLst>
          </p:cNvPr>
          <p:cNvGrpSpPr/>
          <p:nvPr/>
        </p:nvGrpSpPr>
        <p:grpSpPr>
          <a:xfrm>
            <a:off x="3382647" y="1849047"/>
            <a:ext cx="2743159" cy="3387944"/>
            <a:chOff x="3382647" y="1849047"/>
            <a:chExt cx="2743159" cy="3387944"/>
          </a:xfrm>
        </p:grpSpPr>
        <p:sp>
          <p:nvSpPr>
            <p:cNvPr id="7" name="Rounded Rectangle 77">
              <a:extLst>
                <a:ext uri="{FF2B5EF4-FFF2-40B4-BE49-F238E27FC236}">
                  <a16:creationId xmlns:a16="http://schemas.microsoft.com/office/drawing/2014/main" id="{BB991B49-F718-4960-A440-D984BDF90927}"/>
                </a:ext>
              </a:extLst>
            </p:cNvPr>
            <p:cNvSpPr/>
            <p:nvPr/>
          </p:nvSpPr>
          <p:spPr>
            <a:xfrm>
              <a:off x="3382647" y="1849047"/>
              <a:ext cx="2743159" cy="3387944"/>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sp>
          <p:nvSpPr>
            <p:cNvPr id="11" name="Rectangle 10">
              <a:extLst>
                <a:ext uri="{FF2B5EF4-FFF2-40B4-BE49-F238E27FC236}">
                  <a16:creationId xmlns:a16="http://schemas.microsoft.com/office/drawing/2014/main" id="{737FE336-0454-4143-AC77-BC1FC374D209}"/>
                </a:ext>
              </a:extLst>
            </p:cNvPr>
            <p:cNvSpPr/>
            <p:nvPr/>
          </p:nvSpPr>
          <p:spPr>
            <a:xfrm>
              <a:off x="3547884" y="2082954"/>
              <a:ext cx="2412686" cy="376834"/>
            </a:xfrm>
            <a:prstGeom prst="rect">
              <a:avLst/>
            </a:prstGeom>
          </p:spPr>
          <p:txBody>
            <a:bodyPr wrap="square" anchor="t">
              <a:spAutoFit/>
            </a:bodyPr>
            <a:lstStyle/>
            <a:p>
              <a:pPr algn="ctr" defTabSz="914259">
                <a:defRPr/>
              </a:pPr>
              <a:r>
                <a:rPr lang="en-US">
                  <a:solidFill>
                    <a:srgbClr val="0A2136"/>
                  </a:solidFill>
                  <a:latin typeface="Whyte Medium"/>
                </a:rPr>
                <a:t>Distributed</a:t>
              </a:r>
            </a:p>
          </p:txBody>
        </p:sp>
        <p:cxnSp>
          <p:nvCxnSpPr>
            <p:cNvPr id="14" name="Straight Connector 13">
              <a:extLst>
                <a:ext uri="{FF2B5EF4-FFF2-40B4-BE49-F238E27FC236}">
                  <a16:creationId xmlns:a16="http://schemas.microsoft.com/office/drawing/2014/main" id="{DDCBDA3D-5999-4DA3-B31E-0278DAF506CE}"/>
                </a:ext>
              </a:extLst>
            </p:cNvPr>
            <p:cNvCxnSpPr>
              <a:cxnSpLocks/>
            </p:cNvCxnSpPr>
            <p:nvPr/>
          </p:nvCxnSpPr>
          <p:spPr>
            <a:xfrm>
              <a:off x="3547884" y="2579415"/>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77D0D6B5-1C9F-41C7-8C70-35ED01F2F13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239780" y="3381157"/>
              <a:ext cx="1133729" cy="1155142"/>
            </a:xfrm>
            <a:prstGeom prst="rect">
              <a:avLst/>
            </a:prstGeom>
          </p:spPr>
        </p:pic>
      </p:grpSp>
      <p:grpSp>
        <p:nvGrpSpPr>
          <p:cNvPr id="39" name="Group 38">
            <a:extLst>
              <a:ext uri="{FF2B5EF4-FFF2-40B4-BE49-F238E27FC236}">
                <a16:creationId xmlns:a16="http://schemas.microsoft.com/office/drawing/2014/main" id="{9B3F3E01-44A4-4D7E-977B-173D4DABAB90}"/>
              </a:ext>
            </a:extLst>
          </p:cNvPr>
          <p:cNvGrpSpPr/>
          <p:nvPr/>
        </p:nvGrpSpPr>
        <p:grpSpPr>
          <a:xfrm>
            <a:off x="6240166" y="1849047"/>
            <a:ext cx="2743159" cy="3387944"/>
            <a:chOff x="6240166" y="1849047"/>
            <a:chExt cx="2743159" cy="3387944"/>
          </a:xfrm>
        </p:grpSpPr>
        <p:sp>
          <p:nvSpPr>
            <p:cNvPr id="6" name="Rounded Rectangle 80">
              <a:extLst>
                <a:ext uri="{FF2B5EF4-FFF2-40B4-BE49-F238E27FC236}">
                  <a16:creationId xmlns:a16="http://schemas.microsoft.com/office/drawing/2014/main" id="{4AA430DB-7869-4764-8035-7E9329D9CD8B}"/>
                </a:ext>
              </a:extLst>
            </p:cNvPr>
            <p:cNvSpPr/>
            <p:nvPr/>
          </p:nvSpPr>
          <p:spPr>
            <a:xfrm>
              <a:off x="6240166" y="1849047"/>
              <a:ext cx="2743159" cy="3387944"/>
            </a:xfrm>
            <a:prstGeom prst="roundRect">
              <a:avLst>
                <a:gd name="adj" fmla="val 0"/>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sp>
          <p:nvSpPr>
            <p:cNvPr id="10" name="Rectangle 9">
              <a:extLst>
                <a:ext uri="{FF2B5EF4-FFF2-40B4-BE49-F238E27FC236}">
                  <a16:creationId xmlns:a16="http://schemas.microsoft.com/office/drawing/2014/main" id="{8F98433B-57B0-4EAA-85BA-0186FC16EC71}"/>
                </a:ext>
              </a:extLst>
            </p:cNvPr>
            <p:cNvSpPr/>
            <p:nvPr>
              <p:custDataLst>
                <p:tags r:id="rId3"/>
              </p:custDataLst>
            </p:nvPr>
          </p:nvSpPr>
          <p:spPr>
            <a:xfrm>
              <a:off x="6381719" y="2079200"/>
              <a:ext cx="2412686" cy="376834"/>
            </a:xfrm>
            <a:prstGeom prst="rect">
              <a:avLst/>
            </a:prstGeom>
          </p:spPr>
          <p:txBody>
            <a:bodyPr wrap="square" anchor="ctr">
              <a:spAutoFit/>
            </a:bodyPr>
            <a:lstStyle/>
            <a:p>
              <a:pPr algn="ctr" defTabSz="914259">
                <a:defRPr/>
              </a:pPr>
              <a:r>
                <a:rPr lang="en-US">
                  <a:solidFill>
                    <a:srgbClr val="0A2136"/>
                  </a:solidFill>
                  <a:latin typeface="Whyte Medium"/>
                </a:rPr>
                <a:t>Intelligent</a:t>
              </a:r>
              <a:endParaRPr lang="en-US">
                <a:solidFill>
                  <a:srgbClr val="0A2136"/>
                </a:solidFill>
                <a:latin typeface="Whyte Medium"/>
                <a:cs typeface="Calibri"/>
              </a:endParaRPr>
            </a:p>
          </p:txBody>
        </p:sp>
        <p:cxnSp>
          <p:nvCxnSpPr>
            <p:cNvPr id="15" name="Straight Connector 14">
              <a:extLst>
                <a:ext uri="{FF2B5EF4-FFF2-40B4-BE49-F238E27FC236}">
                  <a16:creationId xmlns:a16="http://schemas.microsoft.com/office/drawing/2014/main" id="{DD166CAD-3806-4FB2-99E0-F7AE8B9A49DB}"/>
                </a:ext>
              </a:extLst>
            </p:cNvPr>
            <p:cNvCxnSpPr>
              <a:cxnSpLocks/>
            </p:cNvCxnSpPr>
            <p:nvPr/>
          </p:nvCxnSpPr>
          <p:spPr>
            <a:xfrm>
              <a:off x="6381719" y="2579415"/>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6FECD610-1B9E-43DD-A39A-05911B44161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7032899" y="3344527"/>
              <a:ext cx="1203006" cy="1228402"/>
            </a:xfrm>
            <a:prstGeom prst="rect">
              <a:avLst/>
            </a:prstGeom>
          </p:spPr>
        </p:pic>
      </p:grpSp>
      <p:sp>
        <p:nvSpPr>
          <p:cNvPr id="24" name="Date Placeholder 23">
            <a:extLst>
              <a:ext uri="{FF2B5EF4-FFF2-40B4-BE49-F238E27FC236}">
                <a16:creationId xmlns:a16="http://schemas.microsoft.com/office/drawing/2014/main" id="{696ED681-40DF-4C81-9F96-5DE1A1CFF68C}"/>
              </a:ext>
            </a:extLst>
          </p:cNvPr>
          <p:cNvSpPr>
            <a:spLocks noGrp="1"/>
          </p:cNvSpPr>
          <p:nvPr>
            <p:ph type="dt" sz="half" idx="10"/>
          </p:nvPr>
        </p:nvSpPr>
        <p:spPr/>
        <p:txBody>
          <a:bodyPr/>
          <a:lstStyle/>
          <a:p>
            <a:r>
              <a:rPr lang="en-US" noProof="0"/>
              <a:t>17 March, 2022</a:t>
            </a:r>
            <a:endParaRPr lang="en-GB" noProof="0" dirty="0"/>
          </a:p>
        </p:txBody>
      </p:sp>
      <p:sp>
        <p:nvSpPr>
          <p:cNvPr id="25" name="Footer Placeholder 24">
            <a:extLst>
              <a:ext uri="{FF2B5EF4-FFF2-40B4-BE49-F238E27FC236}">
                <a16:creationId xmlns:a16="http://schemas.microsoft.com/office/drawing/2014/main" id="{72CED157-ACD6-45C3-BA5E-31AFC907D781}"/>
              </a:ext>
            </a:extLst>
          </p:cNvPr>
          <p:cNvSpPr>
            <a:spLocks noGrp="1"/>
          </p:cNvSpPr>
          <p:nvPr>
            <p:ph type="ftr" sz="quarter" idx="11"/>
          </p:nvPr>
        </p:nvSpPr>
        <p:spPr/>
        <p:txBody>
          <a:bodyPr/>
          <a:lstStyle/>
          <a:p>
            <a:r>
              <a:rPr lang="en-GB" noProof="0"/>
              <a:t>©2022 Pexip® AS. All Rights Reserved</a:t>
            </a:r>
            <a:endParaRPr lang="en-GB" noProof="0" dirty="0"/>
          </a:p>
        </p:txBody>
      </p:sp>
      <p:sp>
        <p:nvSpPr>
          <p:cNvPr id="26" name="Slide Number Placeholder 25">
            <a:extLst>
              <a:ext uri="{FF2B5EF4-FFF2-40B4-BE49-F238E27FC236}">
                <a16:creationId xmlns:a16="http://schemas.microsoft.com/office/drawing/2014/main" id="{C5D5193E-65CF-4036-9FF4-0AB32154FF53}"/>
              </a:ext>
            </a:extLst>
          </p:cNvPr>
          <p:cNvSpPr>
            <a:spLocks noGrp="1"/>
          </p:cNvSpPr>
          <p:nvPr>
            <p:ph type="sldNum" sz="quarter" idx="12"/>
          </p:nvPr>
        </p:nvSpPr>
        <p:spPr/>
        <p:txBody>
          <a:bodyPr/>
          <a:lstStyle/>
          <a:p>
            <a:fld id="{AF82C51F-475B-4DE1-B4BE-74973CDCE049}" type="slidenum">
              <a:rPr lang="en-GB" noProof="0" smtClean="0"/>
              <a:pPr/>
              <a:t>7</a:t>
            </a:fld>
            <a:endParaRPr lang="en-GB" noProof="0"/>
          </a:p>
        </p:txBody>
      </p:sp>
      <p:grpSp>
        <p:nvGrpSpPr>
          <p:cNvPr id="21" name="Group 20">
            <a:extLst>
              <a:ext uri="{FF2B5EF4-FFF2-40B4-BE49-F238E27FC236}">
                <a16:creationId xmlns:a16="http://schemas.microsoft.com/office/drawing/2014/main" id="{3CA6FD0D-CC7B-4715-8B42-DD587A64FF5B}"/>
              </a:ext>
            </a:extLst>
          </p:cNvPr>
          <p:cNvGrpSpPr/>
          <p:nvPr/>
        </p:nvGrpSpPr>
        <p:grpSpPr>
          <a:xfrm>
            <a:off x="451670" y="1849047"/>
            <a:ext cx="2816618" cy="3387944"/>
            <a:chOff x="451670" y="1849047"/>
            <a:chExt cx="2816618" cy="3387944"/>
          </a:xfrm>
        </p:grpSpPr>
        <p:sp>
          <p:nvSpPr>
            <p:cNvPr id="5" name="Rounded Rectangle 79">
              <a:extLst>
                <a:ext uri="{FF2B5EF4-FFF2-40B4-BE49-F238E27FC236}">
                  <a16:creationId xmlns:a16="http://schemas.microsoft.com/office/drawing/2014/main" id="{1DED3E28-55B3-4C97-ADEF-AD46D194F8BB}"/>
                </a:ext>
              </a:extLst>
            </p:cNvPr>
            <p:cNvSpPr/>
            <p:nvPr/>
          </p:nvSpPr>
          <p:spPr>
            <a:xfrm>
              <a:off x="451670" y="1849047"/>
              <a:ext cx="2816618" cy="3387944"/>
            </a:xfrm>
            <a:prstGeom prst="roundRect">
              <a:avLst>
                <a:gd name="adj" fmla="val 0"/>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sp>
          <p:nvSpPr>
            <p:cNvPr id="9" name="TextBox 8">
              <a:extLst>
                <a:ext uri="{FF2B5EF4-FFF2-40B4-BE49-F238E27FC236}">
                  <a16:creationId xmlns:a16="http://schemas.microsoft.com/office/drawing/2014/main" id="{1F4EE234-405F-43CD-8D56-106485EADF4C}"/>
                </a:ext>
              </a:extLst>
            </p:cNvPr>
            <p:cNvSpPr txBox="1"/>
            <p:nvPr>
              <p:custDataLst>
                <p:tags r:id="rId2"/>
              </p:custDataLst>
            </p:nvPr>
          </p:nvSpPr>
          <p:spPr>
            <a:xfrm>
              <a:off x="663423" y="2079200"/>
              <a:ext cx="2398695" cy="376834"/>
            </a:xfrm>
            <a:prstGeom prst="rect">
              <a:avLst/>
            </a:prstGeom>
            <a:noFill/>
          </p:spPr>
          <p:txBody>
            <a:bodyPr wrap="square" rtlCol="0" anchor="ctr">
              <a:spAutoFit/>
            </a:bodyPr>
            <a:lstStyle/>
            <a:p>
              <a:pPr algn="ctr" defTabSz="914259">
                <a:defRPr/>
              </a:pPr>
              <a:r>
                <a:rPr lang="en-GB">
                  <a:solidFill>
                    <a:srgbClr val="0A2136"/>
                  </a:solidFill>
                  <a:latin typeface="Whyte Medium"/>
                </a:rPr>
                <a:t>Virtualized</a:t>
              </a:r>
            </a:p>
          </p:txBody>
        </p:sp>
        <p:cxnSp>
          <p:nvCxnSpPr>
            <p:cNvPr id="13" name="Straight Connector 12">
              <a:extLst>
                <a:ext uri="{FF2B5EF4-FFF2-40B4-BE49-F238E27FC236}">
                  <a16:creationId xmlns:a16="http://schemas.microsoft.com/office/drawing/2014/main" id="{778CD20A-2AA9-4BAB-BE1D-E4E5BF4AD373}"/>
                </a:ext>
              </a:extLst>
            </p:cNvPr>
            <p:cNvCxnSpPr>
              <a:cxnSpLocks/>
            </p:cNvCxnSpPr>
            <p:nvPr/>
          </p:nvCxnSpPr>
          <p:spPr>
            <a:xfrm>
              <a:off x="663423" y="2579415"/>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70C7D8C-50BF-41F7-A3E6-00A4BC1363B3}"/>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1257621" y="3340168"/>
              <a:ext cx="1070588" cy="1237123"/>
            </a:xfrm>
            <a:prstGeom prst="rect">
              <a:avLst/>
            </a:prstGeom>
          </p:spPr>
        </p:pic>
        <p:grpSp>
          <p:nvGrpSpPr>
            <p:cNvPr id="44" name="Group 43">
              <a:extLst>
                <a:ext uri="{FF2B5EF4-FFF2-40B4-BE49-F238E27FC236}">
                  <a16:creationId xmlns:a16="http://schemas.microsoft.com/office/drawing/2014/main" id="{AC01480B-455E-4D7F-A511-963D6EBF2669}"/>
                </a:ext>
              </a:extLst>
            </p:cNvPr>
            <p:cNvGrpSpPr/>
            <p:nvPr/>
          </p:nvGrpSpPr>
          <p:grpSpPr>
            <a:xfrm>
              <a:off x="2341127" y="3130854"/>
              <a:ext cx="782163" cy="625171"/>
              <a:chOff x="2528636" y="4913404"/>
              <a:chExt cx="486908" cy="389178"/>
            </a:xfrm>
          </p:grpSpPr>
          <p:pic>
            <p:nvPicPr>
              <p:cNvPr id="45" name="Picture 44">
                <a:extLst>
                  <a:ext uri="{FF2B5EF4-FFF2-40B4-BE49-F238E27FC236}">
                    <a16:creationId xmlns:a16="http://schemas.microsoft.com/office/drawing/2014/main" id="{8677863C-5FED-4B7E-9FAE-EE52C7FDCAB9}"/>
                  </a:ext>
                </a:extLst>
              </p:cNvPr>
              <p:cNvPicPr>
                <a:picLocks noChangeAspect="1"/>
              </p:cNvPicPr>
              <p:nvPr/>
            </p:nvPicPr>
            <p:blipFill rotWithShape="1">
              <a:blip r:embed="rId11" cstate="hqprint">
                <a:biLevel thresh="75000"/>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a:ext>
                </a:extLst>
              </a:blip>
              <a:srcRect b="31744"/>
              <a:stretch/>
            </p:blipFill>
            <p:spPr>
              <a:xfrm>
                <a:off x="2528636" y="4913404"/>
                <a:ext cx="486908" cy="331654"/>
              </a:xfrm>
              <a:prstGeom prst="rect">
                <a:avLst/>
              </a:prstGeom>
            </p:spPr>
          </p:pic>
          <p:sp>
            <p:nvSpPr>
              <p:cNvPr id="46" name="TextBox 45">
                <a:extLst>
                  <a:ext uri="{FF2B5EF4-FFF2-40B4-BE49-F238E27FC236}">
                    <a16:creationId xmlns:a16="http://schemas.microsoft.com/office/drawing/2014/main" id="{F32518A8-99B0-4844-9313-A01AE6347C38}"/>
                  </a:ext>
                </a:extLst>
              </p:cNvPr>
              <p:cNvSpPr txBox="1"/>
              <p:nvPr/>
            </p:nvSpPr>
            <p:spPr>
              <a:xfrm>
                <a:off x="2584321" y="5224427"/>
                <a:ext cx="365051" cy="78155"/>
              </a:xfrm>
              <a:prstGeom prst="rect">
                <a:avLst/>
              </a:prstGeom>
              <a:noFill/>
            </p:spPr>
            <p:txBody>
              <a:bodyPr wrap="square" lIns="0" tIns="0" rIns="0" bIns="0" rtlCol="0">
                <a:spAutoFit/>
              </a:bodyPr>
              <a:lstStyle/>
              <a:p>
                <a:pPr algn="ctr" defTabSz="914396">
                  <a:spcBef>
                    <a:spcPts val="300"/>
                  </a:spcBef>
                </a:pPr>
                <a:r>
                  <a:rPr lang="en-AU" sz="816" dirty="0">
                    <a:solidFill>
                      <a:prstClr val="black"/>
                    </a:solidFill>
                    <a:latin typeface="Calibri" panose="020F0502020204030204"/>
                  </a:rPr>
                  <a:t>GCP</a:t>
                </a:r>
                <a:endParaRPr lang="en-AU" sz="1020" dirty="0">
                  <a:solidFill>
                    <a:prstClr val="black"/>
                  </a:solidFill>
                  <a:latin typeface="Calibri" panose="020F0502020204030204"/>
                  <a:cs typeface="Arial" panose="020B0604020202020204" pitchFamily="34" charset="0"/>
                </a:endParaRPr>
              </a:p>
            </p:txBody>
          </p:sp>
        </p:grpSp>
        <p:pic>
          <p:nvPicPr>
            <p:cNvPr id="48" name="Picture 4" descr="Image result for azure logo"/>
            <p:cNvPicPr>
              <a:picLocks noChangeAspect="1" noChangeArrowheads="1"/>
            </p:cNvPicPr>
            <p:nvPr/>
          </p:nvPicPr>
          <p:blipFill>
            <a:blip r:embed="rId13" cstate="print">
              <a:biLevel thresh="75000"/>
              <a:extLst>
                <a:ext uri="{28A0092B-C50C-407E-A947-70E740481C1C}">
                  <a14:useLocalDpi xmlns:a14="http://schemas.microsoft.com/office/drawing/2010/main" val="0"/>
                </a:ext>
              </a:extLst>
            </a:blip>
            <a:srcRect/>
            <a:stretch>
              <a:fillRect/>
            </a:stretch>
          </p:blipFill>
          <p:spPr bwMode="auto">
            <a:xfrm>
              <a:off x="2401187" y="3927146"/>
              <a:ext cx="816770" cy="23609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vmware logo 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1149" b="50290"/>
            <a:stretch/>
          </p:blipFill>
          <p:spPr bwMode="auto">
            <a:xfrm>
              <a:off x="480282" y="3301150"/>
              <a:ext cx="955808" cy="20802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Image result for amazon web services logo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70996" y="4491368"/>
              <a:ext cx="849946" cy="31837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4" descr="Image result for hyper-v logo png"/>
            <p:cNvPicPr>
              <a:picLocks noChangeAspect="1" noChangeArrowheads="1"/>
            </p:cNvPicPr>
            <p:nvPr/>
          </p:nvPicPr>
          <p:blipFill rotWithShape="1">
            <a:blip r:embed="rId16" cstate="print">
              <a:biLevel thresh="50000"/>
              <a:extLst>
                <a:ext uri="{BEBA8EAE-BF5A-486C-A8C5-ECC9F3942E4B}">
                  <a14:imgProps xmlns:a14="http://schemas.microsoft.com/office/drawing/2010/main">
                    <a14:imgLayer r:embed="rId17">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24382" t="11206" r="25028" b="17211"/>
            <a:stretch/>
          </p:blipFill>
          <p:spPr bwMode="auto">
            <a:xfrm>
              <a:off x="1361231" y="4809743"/>
              <a:ext cx="852585" cy="2680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video game&#10;&#10;Description automatically generated with low confidence">
              <a:extLst>
                <a:ext uri="{FF2B5EF4-FFF2-40B4-BE49-F238E27FC236}">
                  <a16:creationId xmlns:a16="http://schemas.microsoft.com/office/drawing/2014/main" id="{A16CEFEE-51AA-4522-86EE-CA6632B8274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0282" y="3958728"/>
              <a:ext cx="671041" cy="208023"/>
            </a:xfrm>
            <a:prstGeom prst="rect">
              <a:avLst/>
            </a:prstGeom>
          </p:spPr>
        </p:pic>
        <p:pic>
          <p:nvPicPr>
            <p:cNvPr id="20" name="Picture 19" descr="Icon&#10;&#10;Description automatically generated">
              <a:extLst>
                <a:ext uri="{FF2B5EF4-FFF2-40B4-BE49-F238E27FC236}">
                  <a16:creationId xmlns:a16="http://schemas.microsoft.com/office/drawing/2014/main" id="{F94F7A86-7BF3-4AC7-919D-037D87EAA74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2862" y="4443244"/>
              <a:ext cx="852585" cy="403557"/>
            </a:xfrm>
            <a:prstGeom prst="rect">
              <a:avLst/>
            </a:prstGeom>
          </p:spPr>
        </p:pic>
      </p:grpSp>
    </p:spTree>
    <p:extLst>
      <p:ext uri="{BB962C8B-B14F-4D97-AF65-F5344CB8AC3E}">
        <p14:creationId xmlns:p14="http://schemas.microsoft.com/office/powerpoint/2010/main" val="87698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a:extLst>
              <a:ext uri="{FF2B5EF4-FFF2-40B4-BE49-F238E27FC236}">
                <a16:creationId xmlns:a16="http://schemas.microsoft.com/office/drawing/2014/main" id="{1F33323F-EAA4-4679-871A-C042DFB7F904}"/>
              </a:ext>
            </a:extLst>
          </p:cNvPr>
          <p:cNvGrpSpPr/>
          <p:nvPr/>
        </p:nvGrpSpPr>
        <p:grpSpPr>
          <a:xfrm>
            <a:off x="9331187" y="4730209"/>
            <a:ext cx="2293387" cy="1386526"/>
            <a:chOff x="0" y="0"/>
            <a:chExt cx="3171958" cy="1761663"/>
          </a:xfrm>
        </p:grpSpPr>
        <p:pic>
          <p:nvPicPr>
            <p:cNvPr id="24" name="tiomothy-swope-116695-unsplash.jpg" descr="tiomothy-swope-116695-unsplash.jpg">
              <a:extLst>
                <a:ext uri="{FF2B5EF4-FFF2-40B4-BE49-F238E27FC236}">
                  <a16:creationId xmlns:a16="http://schemas.microsoft.com/office/drawing/2014/main" id="{72BB65BD-9411-47F8-B95B-89822940D6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00" t="1766" r="1400" b="-1766"/>
            <a:stretch/>
          </p:blipFill>
          <p:spPr>
            <a:xfrm>
              <a:off x="0" y="0"/>
              <a:ext cx="3171958" cy="1761663"/>
            </a:xfrm>
            <a:prstGeom prst="rect">
              <a:avLst/>
            </a:prstGeom>
            <a:ln>
              <a:noFill/>
            </a:ln>
            <a:effectLst>
              <a:outerShdw blurRad="292100" dist="139700" dir="2700000" algn="tl" rotWithShape="0">
                <a:srgbClr val="333333">
                  <a:alpha val="65000"/>
                </a:srgbClr>
              </a:outerShdw>
            </a:effectLst>
          </p:spPr>
        </p:pic>
        <p:pic>
          <p:nvPicPr>
            <p:cNvPr id="25" name="Image" descr="Image">
              <a:extLst>
                <a:ext uri="{FF2B5EF4-FFF2-40B4-BE49-F238E27FC236}">
                  <a16:creationId xmlns:a16="http://schemas.microsoft.com/office/drawing/2014/main" id="{F22CFD14-19CF-48C5-85AF-E9A21DBCDC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3308" y="483587"/>
              <a:ext cx="625210" cy="845354"/>
            </a:xfrm>
            <a:prstGeom prst="rect">
              <a:avLst/>
            </a:prstGeom>
            <a:ln w="12700" cap="flat">
              <a:noFill/>
              <a:miter lim="400000"/>
            </a:ln>
            <a:effectLst/>
          </p:spPr>
        </p:pic>
      </p:grpSp>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69" name="think-cell Slide" r:id="rId6" imgW="631" imgH="631" progId="TCLayout.ActiveDocument.1">
                  <p:embed/>
                </p:oleObj>
              </mc:Choice>
              <mc:Fallback>
                <p:oleObj name="think-cell Slide" r:id="rId6"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t>1.1 Build asset files in NextGen Portal</a:t>
            </a:r>
          </a:p>
          <a:p>
            <a:pPr marL="0" indent="0">
              <a:buNone/>
            </a:pPr>
            <a:r>
              <a:rPr lang="en-US" dirty="0"/>
              <a:t>1.2 </a:t>
            </a:r>
            <a:r>
              <a:rPr lang="en-GB" dirty="0"/>
              <a:t>Demonstrate your ability to customise Infinity by showing a customised WebApp landing page, including a subtle corporate logo.</a:t>
            </a:r>
          </a:p>
          <a:p>
            <a:pPr marL="0" indent="0">
              <a:buNone/>
            </a:pPr>
            <a:r>
              <a:rPr lang="en-GB" dirty="0"/>
              <a:t>	1.2.1 Test</a:t>
            </a:r>
          </a:p>
          <a:p>
            <a:pPr marL="0" indent="0">
              <a:buNone/>
            </a:pPr>
            <a:r>
              <a:rPr lang="en-GB" dirty="0"/>
              <a:t>1.3 Demonstrate your ability to customise Infinity by showing a customised in-conference experience, including a subtle corporate logo. (Welcome screen)</a:t>
            </a:r>
          </a:p>
          <a:p>
            <a:pPr marL="0" indent="0">
              <a:buNone/>
            </a:pPr>
            <a:r>
              <a:rPr lang="en-GB" dirty="0"/>
              <a:t>	1.3.1 Test</a:t>
            </a:r>
          </a:p>
          <a:p>
            <a:pPr marL="0" indent="0">
              <a:buNone/>
            </a:pPr>
            <a:endParaRPr lang="en-GB" dirty="0"/>
          </a:p>
          <a:p>
            <a:pPr marL="0" indent="0">
              <a:buNone/>
            </a:pPr>
            <a:r>
              <a:rPr lang="en-GB" dirty="0"/>
              <a:t>1.4 Upload all the screenshots to the LMS using the template for Lab 4</a:t>
            </a:r>
            <a:endParaRPr lang="en-US" dirty="0"/>
          </a:p>
          <a:p>
            <a:pPr marL="0" indent="0">
              <a:buNone/>
            </a:pPr>
            <a:endParaRPr lang="en-US" dirty="0"/>
          </a:p>
          <a:p>
            <a:pPr marL="0" indent="0">
              <a:buNone/>
            </a:pPr>
            <a:r>
              <a:rPr lang="en-US" dirty="0"/>
              <a:t>Peer review &amp; Self Assessment.</a:t>
            </a:r>
          </a:p>
          <a:p>
            <a:pPr marL="0" indent="0">
              <a:buNone/>
            </a:pPr>
            <a:r>
              <a:rPr lang="en-US" dirty="0">
                <a:solidFill>
                  <a:srgbClr val="02A96D"/>
                </a:solidFill>
              </a:rPr>
              <a:t>(Extra Credits)</a:t>
            </a:r>
          </a:p>
          <a:p>
            <a:pPr marL="0" indent="0">
              <a:buNone/>
            </a:pPr>
            <a:r>
              <a:rPr lang="en-US" dirty="0"/>
              <a:t>Section 4 LDAP VMR Sync/Import</a:t>
            </a:r>
          </a:p>
          <a:p>
            <a:pPr marL="0" indent="0">
              <a:buNone/>
            </a:pPr>
            <a:r>
              <a:rPr lang="en-US" dirty="0"/>
              <a:t>Section 5 NUMA Pinning</a:t>
            </a:r>
          </a:p>
          <a:p>
            <a:pPr marL="0" indent="0">
              <a:buNone/>
            </a:pPr>
            <a:r>
              <a:rPr lang="en-GB" dirty="0"/>
              <a:t>Section 6 Upgrade and test a beta version</a:t>
            </a: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GB"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308307"/>
          </a:xfrm>
        </p:spPr>
        <p:txBody>
          <a:bodyPr/>
          <a:lstStyle/>
          <a:p>
            <a:r>
              <a:rPr lang="en-US" dirty="0"/>
              <a:t>Section 3 </a:t>
            </a:r>
            <a:r>
              <a:rPr lang="en-US" sz="1400" dirty="0">
                <a:solidFill>
                  <a:srgbClr val="72D4DB"/>
                </a:solidFill>
              </a:rPr>
              <a:t>1. Customizing the user experience (UX)</a:t>
            </a:r>
            <a:br>
              <a:rPr lang="en-US" sz="1400" dirty="0"/>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70</a:t>
            </a:fld>
            <a:endParaRPr lang="nb-NO" dirty="0"/>
          </a:p>
        </p:txBody>
      </p:sp>
      <p:sp>
        <p:nvSpPr>
          <p:cNvPr id="9" name="Text Placeholder 8">
            <a:extLst>
              <a:ext uri="{FF2B5EF4-FFF2-40B4-BE49-F238E27FC236}">
                <a16:creationId xmlns:a16="http://schemas.microsoft.com/office/drawing/2014/main" id="{E8051EE6-2A01-413A-939D-D1877F9BE0BC}"/>
              </a:ext>
            </a:extLst>
          </p:cNvPr>
          <p:cNvSpPr>
            <a:spLocks noGrp="1"/>
          </p:cNvSpPr>
          <p:nvPr>
            <p:ph type="body" sz="quarter" idx="18"/>
          </p:nvPr>
        </p:nvSpPr>
        <p:spPr/>
        <p:txBody>
          <a:bodyPr/>
          <a:lstStyle/>
          <a:p>
            <a:endParaRPr lang="en-GB"/>
          </a:p>
        </p:txBody>
      </p:sp>
      <p:pic>
        <p:nvPicPr>
          <p:cNvPr id="8" name="Picture 7" descr="A picture containing text, person, person, hairpiece&#10;&#10;Description automatically generated">
            <a:extLst>
              <a:ext uri="{FF2B5EF4-FFF2-40B4-BE49-F238E27FC236}">
                <a16:creationId xmlns:a16="http://schemas.microsoft.com/office/drawing/2014/main" id="{3CC7A94A-B24A-4E04-B6A0-F929C8564A5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1691" t="1143" r="3420" b="87672"/>
          <a:stretch/>
        </p:blipFill>
        <p:spPr>
          <a:xfrm>
            <a:off x="11250877" y="4744841"/>
            <a:ext cx="373697" cy="216773"/>
          </a:xfrm>
          <a:prstGeom prst="rect">
            <a:avLst/>
          </a:prstGeom>
        </p:spPr>
      </p:pic>
      <p:pic>
        <p:nvPicPr>
          <p:cNvPr id="18" name="Picture 17" descr="A person and person looking at a computer screen&#10;&#10;Description automatically generated with medium confidence">
            <a:extLst>
              <a:ext uri="{FF2B5EF4-FFF2-40B4-BE49-F238E27FC236}">
                <a16:creationId xmlns:a16="http://schemas.microsoft.com/office/drawing/2014/main" id="{94ACE016-5998-4206-89F8-ABC1F61E71E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25424" y="2813179"/>
            <a:ext cx="2327125" cy="1386526"/>
          </a:xfrm>
          <a:prstGeom prst="rect">
            <a:avLst/>
          </a:prstGeom>
        </p:spPr>
      </p:pic>
      <p:pic>
        <p:nvPicPr>
          <p:cNvPr id="20" name="Picture 19" descr="Graphical user interface, text, application, chat or text message&#10;&#10;Description automatically generated">
            <a:extLst>
              <a:ext uri="{FF2B5EF4-FFF2-40B4-BE49-F238E27FC236}">
                <a16:creationId xmlns:a16="http://schemas.microsoft.com/office/drawing/2014/main" id="{77A9F389-A98D-4233-8DCE-F3FEB87D67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19661" y="770516"/>
            <a:ext cx="2394601" cy="1448257"/>
          </a:xfrm>
          <a:prstGeom prst="rect">
            <a:avLst/>
          </a:prstGeom>
        </p:spPr>
      </p:pic>
      <p:cxnSp>
        <p:nvCxnSpPr>
          <p:cNvPr id="27" name="Straight Arrow Connector 26">
            <a:extLst>
              <a:ext uri="{FF2B5EF4-FFF2-40B4-BE49-F238E27FC236}">
                <a16:creationId xmlns:a16="http://schemas.microsoft.com/office/drawing/2014/main" id="{EBFA2248-3A71-442C-A6DB-3F060E02A9D0}"/>
              </a:ext>
            </a:extLst>
          </p:cNvPr>
          <p:cNvCxnSpPr/>
          <p:nvPr/>
        </p:nvCxnSpPr>
        <p:spPr>
          <a:xfrm>
            <a:off x="10626073" y="244047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25A7CC70-C0B8-4D72-BB75-CE4D0A2E6F0D}"/>
              </a:ext>
            </a:extLst>
          </p:cNvPr>
          <p:cNvCxnSpPr/>
          <p:nvPr/>
        </p:nvCxnSpPr>
        <p:spPr>
          <a:xfrm>
            <a:off x="10677646" y="435908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339096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ACD4FD-4A02-46A4-B82C-CF5A9DBA481E}"/>
              </a:ext>
            </a:extLst>
          </p:cNvPr>
          <p:cNvSpPr>
            <a:spLocks noGrp="1"/>
          </p:cNvSpPr>
          <p:nvPr>
            <p:ph type="title"/>
          </p:nvPr>
        </p:nvSpPr>
        <p:spPr/>
        <p:txBody>
          <a:bodyPr/>
          <a:lstStyle/>
          <a:p>
            <a:endParaRPr lang="en-GB" dirty="0"/>
          </a:p>
        </p:txBody>
      </p:sp>
      <p:sp>
        <p:nvSpPr>
          <p:cNvPr id="5" name="Slide Number Placeholder 4">
            <a:extLst>
              <a:ext uri="{FF2B5EF4-FFF2-40B4-BE49-F238E27FC236}">
                <a16:creationId xmlns:a16="http://schemas.microsoft.com/office/drawing/2014/main" id="{62F53596-575C-410C-91F0-9B46EAF76D49}"/>
              </a:ext>
            </a:extLst>
          </p:cNvPr>
          <p:cNvSpPr>
            <a:spLocks noGrp="1"/>
          </p:cNvSpPr>
          <p:nvPr>
            <p:ph type="sldNum" sz="quarter" idx="4294967295"/>
          </p:nvPr>
        </p:nvSpPr>
        <p:spPr>
          <a:xfrm>
            <a:off x="9448800" y="6575425"/>
            <a:ext cx="2743200" cy="114300"/>
          </a:xfrm>
        </p:spPr>
        <p:txBody>
          <a:bodyPr/>
          <a:lstStyle/>
          <a:p>
            <a:fld id="{AF82C51F-475B-4DE1-B4BE-74973CDCE049}" type="slidenum">
              <a:rPr lang="nb-NO" smtClean="0"/>
              <a:pPr/>
              <a:t>71</a:t>
            </a:fld>
            <a:endParaRPr lang="nb-NO" dirty="0"/>
          </a:p>
        </p:txBody>
      </p:sp>
      <p:pic>
        <p:nvPicPr>
          <p:cNvPr id="9" name="Picture 8" descr="Graphical user interface, application&#10;&#10;Description automatically generated">
            <a:extLst>
              <a:ext uri="{FF2B5EF4-FFF2-40B4-BE49-F238E27FC236}">
                <a16:creationId xmlns:a16="http://schemas.microsoft.com/office/drawing/2014/main" id="{D6A22BBE-C328-4D79-A5B9-1B5B3B25C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561" y="1066288"/>
            <a:ext cx="6762878" cy="4725423"/>
          </a:xfrm>
          <a:prstGeom prst="rect">
            <a:avLst/>
          </a:prstGeom>
        </p:spPr>
      </p:pic>
      <p:pic>
        <p:nvPicPr>
          <p:cNvPr id="10" name="Graphic 9" descr="Checkmark with solid fill">
            <a:extLst>
              <a:ext uri="{FF2B5EF4-FFF2-40B4-BE49-F238E27FC236}">
                <a16:creationId xmlns:a16="http://schemas.microsoft.com/office/drawing/2014/main" id="{0F3D813E-4303-4745-BF97-07F270DCE4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4924" y="1388113"/>
            <a:ext cx="4511518" cy="4511518"/>
          </a:xfrm>
          <a:prstGeom prst="rect">
            <a:avLst/>
          </a:prstGeom>
        </p:spPr>
      </p:pic>
      <p:sp>
        <p:nvSpPr>
          <p:cNvPr id="2" name="TextBox 1">
            <a:extLst>
              <a:ext uri="{FF2B5EF4-FFF2-40B4-BE49-F238E27FC236}">
                <a16:creationId xmlns:a16="http://schemas.microsoft.com/office/drawing/2014/main" id="{3391DFA8-D564-422B-8DAE-533682F50BC1}"/>
              </a:ext>
            </a:extLst>
          </p:cNvPr>
          <p:cNvSpPr txBox="1"/>
          <p:nvPr/>
        </p:nvSpPr>
        <p:spPr>
          <a:xfrm>
            <a:off x="1036088" y="500660"/>
            <a:ext cx="2804153" cy="2769989"/>
          </a:xfrm>
          <a:prstGeom prst="rect">
            <a:avLst/>
          </a:prstGeom>
          <a:noFill/>
        </p:spPr>
        <p:txBody>
          <a:bodyPr wrap="square" lIns="0" tIns="0" rIns="0" bIns="0" rtlCol="0">
            <a:spAutoFit/>
          </a:bodyPr>
          <a:lstStyle/>
          <a:p>
            <a:pPr algn="l"/>
            <a:r>
              <a:rPr lang="en-GB" dirty="0">
                <a:solidFill>
                  <a:schemeClr val="bg1"/>
                </a:solidFill>
              </a:rPr>
              <a:t>Wow! You done it!</a:t>
            </a:r>
          </a:p>
          <a:p>
            <a:pPr algn="l"/>
            <a:endParaRPr lang="en-GB" dirty="0">
              <a:solidFill>
                <a:schemeClr val="bg1"/>
              </a:solidFill>
            </a:endParaRPr>
          </a:p>
          <a:p>
            <a:pPr algn="l"/>
            <a:endParaRPr lang="en-GB" dirty="0">
              <a:solidFill>
                <a:schemeClr val="bg1"/>
              </a:solidFill>
            </a:endParaRPr>
          </a:p>
          <a:p>
            <a:pPr algn="l"/>
            <a:r>
              <a:rPr lang="en-GB" dirty="0">
                <a:solidFill>
                  <a:schemeClr val="bg1"/>
                </a:solidFill>
              </a:rPr>
              <a:t>Let’s Reflect - </a:t>
            </a:r>
          </a:p>
          <a:p>
            <a:pPr algn="l"/>
            <a:endParaRPr lang="en-GB" dirty="0">
              <a:solidFill>
                <a:schemeClr val="bg1"/>
              </a:solidFill>
            </a:endParaRPr>
          </a:p>
          <a:p>
            <a:pPr algn="l"/>
            <a:r>
              <a:rPr lang="en-GB" dirty="0">
                <a:solidFill>
                  <a:schemeClr val="bg1"/>
                </a:solidFill>
              </a:rPr>
              <a:t>What?</a:t>
            </a:r>
          </a:p>
          <a:p>
            <a:pPr algn="l"/>
            <a:endParaRPr lang="en-GB" dirty="0">
              <a:solidFill>
                <a:schemeClr val="bg1"/>
              </a:solidFill>
            </a:endParaRPr>
          </a:p>
          <a:p>
            <a:pPr algn="l"/>
            <a:r>
              <a:rPr lang="en-GB" dirty="0">
                <a:solidFill>
                  <a:schemeClr val="bg1"/>
                </a:solidFill>
              </a:rPr>
              <a:t>How?</a:t>
            </a:r>
          </a:p>
          <a:p>
            <a:pPr algn="l"/>
            <a:endParaRPr lang="en-GB" dirty="0">
              <a:solidFill>
                <a:schemeClr val="bg1"/>
              </a:solidFill>
            </a:endParaRPr>
          </a:p>
          <a:p>
            <a:pPr algn="l"/>
            <a:r>
              <a:rPr lang="en-GB" dirty="0">
                <a:solidFill>
                  <a:schemeClr val="bg1"/>
                </a:solidFill>
              </a:rPr>
              <a:t>Why?</a:t>
            </a:r>
          </a:p>
        </p:txBody>
      </p:sp>
      <p:pic>
        <p:nvPicPr>
          <p:cNvPr id="4" name="Picture 3" descr="A picture containing shape&#10;&#10;Description automatically generated">
            <a:extLst>
              <a:ext uri="{FF2B5EF4-FFF2-40B4-BE49-F238E27FC236}">
                <a16:creationId xmlns:a16="http://schemas.microsoft.com/office/drawing/2014/main" id="{A8B72723-6ADD-41CC-B709-E0674860DF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386" y="2124080"/>
            <a:ext cx="2442002" cy="2444444"/>
          </a:xfrm>
          <a:prstGeom prst="rect">
            <a:avLst/>
          </a:prstGeom>
        </p:spPr>
      </p:pic>
    </p:spTree>
    <p:extLst>
      <p:ext uri="{BB962C8B-B14F-4D97-AF65-F5344CB8AC3E}">
        <p14:creationId xmlns:p14="http://schemas.microsoft.com/office/powerpoint/2010/main" val="8520343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A0FE-5F1D-465D-A61B-88832D57984F}"/>
              </a:ext>
            </a:extLst>
          </p:cNvPr>
          <p:cNvSpPr>
            <a:spLocks noGrp="1"/>
          </p:cNvSpPr>
          <p:nvPr>
            <p:ph type="title"/>
          </p:nvPr>
        </p:nvSpPr>
        <p:spPr>
          <a:xfrm>
            <a:off x="3840241" y="2698637"/>
            <a:ext cx="4511518" cy="1308307"/>
          </a:xfrm>
        </p:spPr>
        <p:txBody>
          <a:bodyPr/>
          <a:lstStyle/>
          <a:p>
            <a:r>
              <a:rPr lang="en-GB" dirty="0"/>
              <a:t>How to raise a ticket.</a:t>
            </a:r>
          </a:p>
        </p:txBody>
      </p:sp>
    </p:spTree>
    <p:extLst>
      <p:ext uri="{BB962C8B-B14F-4D97-AF65-F5344CB8AC3E}">
        <p14:creationId xmlns:p14="http://schemas.microsoft.com/office/powerpoint/2010/main" val="3992539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FB1009F0-BF01-4794-9A27-A2E36723B8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1025" y="2672359"/>
            <a:ext cx="1115777" cy="1060659"/>
          </a:xfrm>
          <a:prstGeom prst="rect">
            <a:avLst/>
          </a:prstGeom>
        </p:spPr>
      </p:pic>
      <p:sp>
        <p:nvSpPr>
          <p:cNvPr id="16" name="Title 5"/>
          <p:cNvSpPr txBox="1">
            <a:spLocks/>
          </p:cNvSpPr>
          <p:nvPr/>
        </p:nvSpPr>
        <p:spPr>
          <a:xfrm>
            <a:off x="457968" y="790239"/>
            <a:ext cx="8927332" cy="654153"/>
          </a:xfrm>
          <a:prstGeom prst="rect">
            <a:avLst/>
          </a:prstGeom>
          <a:noFill/>
        </p:spPr>
        <p:txBody>
          <a:bodyPr vert="horz" wrap="square" lIns="0" tIns="0" rIns="0" bIns="0" rtlCol="0" anchor="t" anchorCtr="0">
            <a:spAutoFit/>
          </a:bodyPr>
          <a:lstStyle>
            <a:lvl1pPr algn="l" defTabSz="914446" rtl="0" eaLnBrk="1" latinLnBrk="0" hangingPunct="1">
              <a:lnSpc>
                <a:spcPct val="100000"/>
              </a:lnSpc>
              <a:spcBef>
                <a:spcPct val="0"/>
              </a:spcBef>
              <a:buNone/>
              <a:defRPr sz="4251" kern="1200">
                <a:solidFill>
                  <a:schemeClr val="accent2"/>
                </a:solidFill>
                <a:latin typeface="+mj-lt"/>
                <a:ea typeface="+mj-ea"/>
                <a:cs typeface="+mj-cs"/>
              </a:defRPr>
            </a:lvl1pPr>
          </a:lstStyle>
          <a:p>
            <a:r>
              <a:rPr lang="en-US">
                <a:solidFill>
                  <a:schemeClr val="bg1"/>
                </a:solidFill>
              </a:rPr>
              <a:t>Troubleshooting Triage.</a:t>
            </a:r>
          </a:p>
        </p:txBody>
      </p:sp>
      <p:sp>
        <p:nvSpPr>
          <p:cNvPr id="122" name="Arrow: Left-Right 3">
            <a:extLst>
              <a:ext uri="{FF2B5EF4-FFF2-40B4-BE49-F238E27FC236}">
                <a16:creationId xmlns:a16="http://schemas.microsoft.com/office/drawing/2014/main" id="{6B11E014-4788-4DF7-A309-346363CCE666}"/>
              </a:ext>
            </a:extLst>
          </p:cNvPr>
          <p:cNvSpPr/>
          <p:nvPr/>
        </p:nvSpPr>
        <p:spPr>
          <a:xfrm>
            <a:off x="1168171" y="4544764"/>
            <a:ext cx="9324783" cy="699712"/>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                                  Diagnostics &amp; Troubleshooting    Priority &amp; Fault Evidence</a:t>
            </a:r>
          </a:p>
        </p:txBody>
      </p:sp>
      <p:sp>
        <p:nvSpPr>
          <p:cNvPr id="123" name="Arrow: Left 6">
            <a:extLst>
              <a:ext uri="{FF2B5EF4-FFF2-40B4-BE49-F238E27FC236}">
                <a16:creationId xmlns:a16="http://schemas.microsoft.com/office/drawing/2014/main" id="{2E0FCCDB-0D5C-4FD6-BA83-36084B1AFC2E}"/>
              </a:ext>
            </a:extLst>
          </p:cNvPr>
          <p:cNvSpPr/>
          <p:nvPr/>
        </p:nvSpPr>
        <p:spPr>
          <a:xfrm>
            <a:off x="1168172" y="4540148"/>
            <a:ext cx="2365741" cy="699713"/>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Issue &amp; Scale</a:t>
            </a:r>
          </a:p>
        </p:txBody>
      </p:sp>
      <p:sp>
        <p:nvSpPr>
          <p:cNvPr id="124" name="Rectangle 123">
            <a:extLst>
              <a:ext uri="{FF2B5EF4-FFF2-40B4-BE49-F238E27FC236}">
                <a16:creationId xmlns:a16="http://schemas.microsoft.com/office/drawing/2014/main" id="{5F0B71D9-B510-42D8-9F3C-A42CE103667A}"/>
              </a:ext>
            </a:extLst>
          </p:cNvPr>
          <p:cNvSpPr/>
          <p:nvPr/>
        </p:nvSpPr>
        <p:spPr>
          <a:xfrm>
            <a:off x="1802893" y="5264441"/>
            <a:ext cx="8690062" cy="971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962" fontAlgn="base">
              <a:spcBef>
                <a:spcPct val="0"/>
              </a:spcBef>
              <a:spcAft>
                <a:spcPct val="0"/>
              </a:spcAft>
            </a:pPr>
            <a:r>
              <a:rPr lang="nb-NO" dirty="0">
                <a:solidFill>
                  <a:schemeClr val="bg1"/>
                </a:solidFill>
                <a:cs typeface="Calibri"/>
              </a:rPr>
              <a:t>3 Point methodology applied when raising a ticket</a:t>
            </a:r>
            <a:endParaRPr lang="nb-NO" dirty="0">
              <a:solidFill>
                <a:prstClr val="white"/>
              </a:solidFill>
              <a:cs typeface="Calibri"/>
            </a:endParaRPr>
          </a:p>
        </p:txBody>
      </p:sp>
      <p:sp>
        <p:nvSpPr>
          <p:cNvPr id="2" name="Rectangle 1" descr="Magnifying glass">
            <a:extLst>
              <a:ext uri="{FF2B5EF4-FFF2-40B4-BE49-F238E27FC236}">
                <a16:creationId xmlns:a16="http://schemas.microsoft.com/office/drawing/2014/main" id="{CCC24256-BCFD-4AF6-90F1-A511538FA0D7}"/>
              </a:ext>
            </a:extLst>
          </p:cNvPr>
          <p:cNvSpPr/>
          <p:nvPr/>
        </p:nvSpPr>
        <p:spPr>
          <a:xfrm>
            <a:off x="2361266" y="2958735"/>
            <a:ext cx="626085" cy="62608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 name="Freeform: Shape 3">
            <a:extLst>
              <a:ext uri="{FF2B5EF4-FFF2-40B4-BE49-F238E27FC236}">
                <a16:creationId xmlns:a16="http://schemas.microsoft.com/office/drawing/2014/main" id="{95FD47BC-EE27-4E58-8480-A827878F7280}"/>
              </a:ext>
            </a:extLst>
          </p:cNvPr>
          <p:cNvSpPr/>
          <p:nvPr/>
        </p:nvSpPr>
        <p:spPr>
          <a:xfrm>
            <a:off x="1896927" y="3296996"/>
            <a:ext cx="3621286" cy="1138337"/>
          </a:xfrm>
          <a:custGeom>
            <a:avLst/>
            <a:gdLst>
              <a:gd name="connsiteX0" fmla="*/ 0 w 3621286"/>
              <a:gd name="connsiteY0" fmla="*/ 0 h 1138337"/>
              <a:gd name="connsiteX1" fmla="*/ 3621286 w 3621286"/>
              <a:gd name="connsiteY1" fmla="*/ 0 h 1138337"/>
              <a:gd name="connsiteX2" fmla="*/ 3621286 w 3621286"/>
              <a:gd name="connsiteY2" fmla="*/ 1138337 h 1138337"/>
              <a:gd name="connsiteX3" fmla="*/ 0 w 3621286"/>
              <a:gd name="connsiteY3" fmla="*/ 1138337 h 1138337"/>
              <a:gd name="connsiteX4" fmla="*/ 0 w 3621286"/>
              <a:gd name="connsiteY4" fmla="*/ 0 h 113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286" h="1138337">
                <a:moveTo>
                  <a:pt x="0" y="0"/>
                </a:moveTo>
                <a:lnTo>
                  <a:pt x="3621286" y="0"/>
                </a:lnTo>
                <a:lnTo>
                  <a:pt x="3621286" y="1138337"/>
                </a:lnTo>
                <a:lnTo>
                  <a:pt x="0" y="11383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474" tIns="120474" rIns="120474" bIns="12047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Establish</a:t>
            </a:r>
          </a:p>
        </p:txBody>
      </p:sp>
      <p:sp>
        <p:nvSpPr>
          <p:cNvPr id="6" name="Freeform: Shape 5">
            <a:extLst>
              <a:ext uri="{FF2B5EF4-FFF2-40B4-BE49-F238E27FC236}">
                <a16:creationId xmlns:a16="http://schemas.microsoft.com/office/drawing/2014/main" id="{16D761E5-0BAA-451A-9EB1-A7F1903F55D3}"/>
              </a:ext>
            </a:extLst>
          </p:cNvPr>
          <p:cNvSpPr/>
          <p:nvPr/>
        </p:nvSpPr>
        <p:spPr>
          <a:xfrm>
            <a:off x="4624559" y="3257405"/>
            <a:ext cx="3621286" cy="1138337"/>
          </a:xfrm>
          <a:custGeom>
            <a:avLst/>
            <a:gdLst>
              <a:gd name="connsiteX0" fmla="*/ 0 w 3621286"/>
              <a:gd name="connsiteY0" fmla="*/ 0 h 1138337"/>
              <a:gd name="connsiteX1" fmla="*/ 3621286 w 3621286"/>
              <a:gd name="connsiteY1" fmla="*/ 0 h 1138337"/>
              <a:gd name="connsiteX2" fmla="*/ 3621286 w 3621286"/>
              <a:gd name="connsiteY2" fmla="*/ 1138337 h 1138337"/>
              <a:gd name="connsiteX3" fmla="*/ 0 w 3621286"/>
              <a:gd name="connsiteY3" fmla="*/ 1138337 h 1138337"/>
              <a:gd name="connsiteX4" fmla="*/ 0 w 3621286"/>
              <a:gd name="connsiteY4" fmla="*/ 0 h 113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286" h="1138337">
                <a:moveTo>
                  <a:pt x="0" y="0"/>
                </a:moveTo>
                <a:lnTo>
                  <a:pt x="3621286" y="0"/>
                </a:lnTo>
                <a:lnTo>
                  <a:pt x="3621286" y="1138337"/>
                </a:lnTo>
                <a:lnTo>
                  <a:pt x="0" y="11383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474" tIns="120474" rIns="120474" bIns="12047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Investigate</a:t>
            </a:r>
          </a:p>
        </p:txBody>
      </p:sp>
      <p:sp>
        <p:nvSpPr>
          <p:cNvPr id="8" name="Freeform: Shape 7">
            <a:extLst>
              <a:ext uri="{FF2B5EF4-FFF2-40B4-BE49-F238E27FC236}">
                <a16:creationId xmlns:a16="http://schemas.microsoft.com/office/drawing/2014/main" id="{6290866B-61AC-4026-B6A6-6AD7433970F9}"/>
              </a:ext>
            </a:extLst>
          </p:cNvPr>
          <p:cNvSpPr/>
          <p:nvPr/>
        </p:nvSpPr>
        <p:spPr>
          <a:xfrm>
            <a:off x="7613566" y="3259995"/>
            <a:ext cx="3621286" cy="1138337"/>
          </a:xfrm>
          <a:custGeom>
            <a:avLst/>
            <a:gdLst>
              <a:gd name="connsiteX0" fmla="*/ 0 w 3621286"/>
              <a:gd name="connsiteY0" fmla="*/ 0 h 1138337"/>
              <a:gd name="connsiteX1" fmla="*/ 3621286 w 3621286"/>
              <a:gd name="connsiteY1" fmla="*/ 0 h 1138337"/>
              <a:gd name="connsiteX2" fmla="*/ 3621286 w 3621286"/>
              <a:gd name="connsiteY2" fmla="*/ 1138337 h 1138337"/>
              <a:gd name="connsiteX3" fmla="*/ 0 w 3621286"/>
              <a:gd name="connsiteY3" fmla="*/ 1138337 h 1138337"/>
              <a:gd name="connsiteX4" fmla="*/ 0 w 3621286"/>
              <a:gd name="connsiteY4" fmla="*/ 0 h 113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286" h="1138337">
                <a:moveTo>
                  <a:pt x="0" y="0"/>
                </a:moveTo>
                <a:lnTo>
                  <a:pt x="3621286" y="0"/>
                </a:lnTo>
                <a:lnTo>
                  <a:pt x="3621286" y="1138337"/>
                </a:lnTo>
                <a:lnTo>
                  <a:pt x="0" y="11383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474" tIns="120474" rIns="120474" bIns="12047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Report</a:t>
            </a:r>
          </a:p>
        </p:txBody>
      </p:sp>
      <p:pic>
        <p:nvPicPr>
          <p:cNvPr id="9" name="Picture 8" descr="A close up of a sign&#10;&#10;Description automatically generated">
            <a:extLst>
              <a:ext uri="{FF2B5EF4-FFF2-40B4-BE49-F238E27FC236}">
                <a16:creationId xmlns:a16="http://schemas.microsoft.com/office/drawing/2014/main" id="{3338461D-2304-4B3B-BF11-6449A3EA39BF}"/>
              </a:ext>
            </a:extLst>
          </p:cNvPr>
          <p:cNvPicPr>
            <a:picLocks noChangeAspect="1"/>
          </p:cNvPicPr>
          <p:nvPr/>
        </p:nvPicPr>
        <p:blipFill>
          <a:blip r:embed="rId6" cstate="print">
            <a:clrChange>
              <a:clrFrom>
                <a:srgbClr val="071F38"/>
              </a:clrFrom>
              <a:clrTo>
                <a:srgbClr val="071F38">
                  <a:alpha val="0"/>
                </a:srgbClr>
              </a:clrTo>
            </a:clrChange>
            <a:alphaModFix/>
            <a:extLst>
              <a:ext uri="{28A0092B-C50C-407E-A947-70E740481C1C}">
                <a14:useLocalDpi xmlns:a14="http://schemas.microsoft.com/office/drawing/2010/main" val="0"/>
              </a:ext>
            </a:extLst>
          </a:blip>
          <a:stretch>
            <a:fillRect/>
          </a:stretch>
        </p:blipFill>
        <p:spPr>
          <a:xfrm>
            <a:off x="5030557" y="2703371"/>
            <a:ext cx="975312" cy="998637"/>
          </a:xfrm>
          <a:prstGeom prst="rect">
            <a:avLst/>
          </a:prstGeom>
        </p:spPr>
      </p:pic>
      <p:pic>
        <p:nvPicPr>
          <p:cNvPr id="3" name="Graphic 2" descr="Research">
            <a:extLst>
              <a:ext uri="{FF2B5EF4-FFF2-40B4-BE49-F238E27FC236}">
                <a16:creationId xmlns:a16="http://schemas.microsoft.com/office/drawing/2014/main" id="{0925AD04-2C03-4CC6-BC89-0F7BFF1313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61266" y="2958734"/>
            <a:ext cx="626085" cy="626085"/>
          </a:xfrm>
          <a:prstGeom prst="rect">
            <a:avLst/>
          </a:prstGeom>
        </p:spPr>
      </p:pic>
    </p:spTree>
    <p:extLst>
      <p:ext uri="{BB962C8B-B14F-4D97-AF65-F5344CB8AC3E}">
        <p14:creationId xmlns:p14="http://schemas.microsoft.com/office/powerpoint/2010/main" val="743252237"/>
      </p:ext>
    </p:extLst>
  </p:cSld>
  <p:clrMapOvr>
    <a:masterClrMapping/>
  </p:clrMapOvr>
  <mc:AlternateContent xmlns:mc="http://schemas.openxmlformats.org/markup-compatibility/2006" xmlns:p14="http://schemas.microsoft.com/office/powerpoint/2010/main">
    <mc:Choice Requires="p14">
      <p:transition spd="slow" p14:dur="2000" advTm="13099"/>
    </mc:Choice>
    <mc:Fallback xmlns="">
      <p:transition spd="slow" advTm="13099"/>
    </mc:Fallback>
  </mc:AlternateContent>
  <p:extLst>
    <p:ext uri="{3A86A75C-4F4B-4683-9AE1-C65F6400EC91}">
      <p14:laserTraceLst xmlns:p14="http://schemas.microsoft.com/office/powerpoint/2010/main">
        <p14:tracePtLst>
          <p14:tracePt t="6464" x="4098925" y="6727825"/>
          <p14:tracePt t="6478" x="3989388" y="6607175"/>
          <p14:tracePt t="6484" x="3917950" y="6526213"/>
          <p14:tracePt t="6501" x="3822700" y="6438900"/>
          <p14:tracePt t="6506" x="3762375" y="6369050"/>
          <p14:tracePt t="6523" x="3689350" y="6291263"/>
          <p14:tracePt t="6529" x="3643313" y="6234113"/>
          <p14:tracePt t="6548" x="3582988" y="6135688"/>
          <p14:tracePt t="6552" x="3544888" y="6083300"/>
          <p14:tracePt t="6567" x="3521075" y="6048375"/>
          <p14:tracePt t="6576" x="3481388" y="5965825"/>
          <p14:tracePt t="6593" x="3452813" y="5907088"/>
          <p14:tracePt t="6597" x="3441700" y="5867400"/>
          <p14:tracePt t="6613" x="3421063" y="5811838"/>
          <p14:tracePt t="6619" x="3403600" y="5780088"/>
          <p14:tracePt t="6636" x="3389313" y="5743575"/>
          <p14:tracePt t="6643" x="3382963" y="5726113"/>
          <p14:tracePt t="6660" x="3375025" y="5694363"/>
          <p14:tracePt t="6664" x="3375025" y="5676900"/>
          <p14:tracePt t="6681" x="3371850" y="5648325"/>
          <p14:tracePt t="6687" x="3368675" y="5632450"/>
          <p14:tracePt t="6703" x="3362325" y="5621338"/>
          <p14:tracePt t="6704" x="3360738" y="5610225"/>
          <p14:tracePt t="6710" x="3351213" y="5595938"/>
          <p14:tracePt t="6727" x="3333750" y="5568950"/>
          <p14:tracePt t="6733" x="3319463" y="5551488"/>
          <p14:tracePt t="6750" x="3297238" y="5522913"/>
          <p14:tracePt t="6754" x="3281363" y="5500688"/>
          <p14:tracePt t="6771" x="3259138" y="5462588"/>
          <p14:tracePt t="6778" x="3241675" y="5434013"/>
          <p14:tracePt t="6795" x="3217863" y="5402263"/>
          <p14:tracePt t="6800" x="3195638" y="5367338"/>
          <p14:tracePt t="6816" x="3163888" y="5321300"/>
          <p14:tracePt t="6822" x="3140075" y="5286375"/>
          <p14:tracePt t="6839" x="3108325" y="5240338"/>
          <p14:tracePt t="6844" x="3073400" y="5202238"/>
          <p14:tracePt t="6860" x="3059113" y="5183188"/>
          <p14:tracePt t="6862" x="3036888" y="5156200"/>
          <p14:tracePt t="6867" x="3008313" y="5119688"/>
          <p14:tracePt t="6884" x="2963863" y="5078413"/>
          <p14:tracePt t="6895" x="2943225" y="5057775"/>
          <p14:tracePt t="6906" x="2911475" y="5029200"/>
          <p14:tracePt t="6912" x="2897188" y="5014913"/>
          <p14:tracePt t="6929" x="2878138" y="5003800"/>
          <p14:tracePt t="6933" x="2857500" y="4994275"/>
          <p14:tracePt t="6949" x="2833688" y="4989513"/>
          <p14:tracePt t="6955" x="2819400" y="4989513"/>
          <p14:tracePt t="6971" x="2801938" y="4989513"/>
          <p14:tracePt t="6978" x="2784475" y="4989513"/>
          <p14:tracePt t="6994" x="2752725" y="4989513"/>
          <p14:tracePt t="7000" x="2735263" y="4989513"/>
          <p14:tracePt t="7018" x="2706688" y="4989513"/>
          <p14:tracePt t="7026" x="2698750" y="4989513"/>
          <p14:tracePt t="7041" x="2663825" y="4994275"/>
          <p14:tracePt t="7047" x="2640013" y="4994275"/>
          <p14:tracePt t="7063" x="2606675" y="4994275"/>
          <p14:tracePt t="7069" x="2579688" y="5000625"/>
          <p14:tracePt t="7086" x="2540000" y="5000625"/>
          <p14:tracePt t="7093" x="2509838" y="5000625"/>
          <p14:tracePt t="7127" x="2438400" y="5000625"/>
          <p14:tracePt t="7131" x="2389188" y="5000625"/>
          <p14:tracePt t="7138" x="2378075" y="5000625"/>
          <p14:tracePt t="7153" x="2368550" y="5000625"/>
          <p14:tracePt t="7160" x="2363788" y="5000625"/>
          <p14:tracePt t="7177" x="2354263" y="5000625"/>
          <p14:tracePt t="7182" x="2339975" y="5000625"/>
          <p14:tracePt t="7198" x="2308225" y="4997450"/>
          <p14:tracePt t="7204" x="2290763" y="4994275"/>
          <p14:tracePt t="7221" x="2254250" y="4989513"/>
          <p14:tracePt t="7227" x="2222500" y="4983163"/>
          <p14:tracePt t="7244" x="2192338" y="4979988"/>
          <p14:tracePt t="7249" x="2181225" y="4975225"/>
          <p14:tracePt t="7266" x="2163763" y="4975225"/>
          <p14:tracePt t="7272" x="2157413" y="4975225"/>
          <p14:tracePt t="7288" x="2146300" y="4972050"/>
          <p14:tracePt t="7294" x="2143125" y="4972050"/>
          <p14:tracePt t="7311" x="2141538" y="4968875"/>
          <p14:tracePt t="7332" x="2138363" y="4968875"/>
          <p14:tracePt t="7362" x="2135188" y="4968875"/>
          <p14:tracePt t="7384" x="2132013" y="4968875"/>
          <p14:tracePt t="7399" x="2128838" y="4968875"/>
          <p14:tracePt t="7429" x="2124075" y="4968875"/>
          <p14:tracePt t="7857" x="2125663" y="4968875"/>
          <p14:tracePt t="7874" x="2157413" y="4968875"/>
          <p14:tracePt t="7879" x="2170113" y="4968875"/>
          <p14:tracePt t="7896" x="2195513" y="4968875"/>
          <p14:tracePt t="7902" x="2219325" y="4968875"/>
          <p14:tracePt t="7918" x="2259013" y="4968875"/>
          <p14:tracePt t="7924" x="2276475" y="4968875"/>
          <p14:tracePt t="7942" x="2311400" y="4972050"/>
          <p14:tracePt t="7947" x="2328863" y="4975225"/>
          <p14:tracePt t="7964" x="2371725" y="4979988"/>
          <p14:tracePt t="7970" x="2395538" y="4986338"/>
          <p14:tracePt t="7986" x="2444750" y="4989513"/>
          <p14:tracePt t="7993" x="2476500" y="4989513"/>
          <p14:tracePt t="8010" x="2530475" y="4994275"/>
          <p14:tracePt t="8015" x="2571750" y="5000625"/>
          <p14:tracePt t="8032" x="2625725" y="5006975"/>
          <p14:tracePt t="8037" x="2684463" y="5018088"/>
          <p14:tracePt t="8054" x="2767013" y="5022850"/>
          <p14:tracePt t="8060" x="2836863" y="5029200"/>
          <p14:tracePt t="8077" x="2938463" y="5035550"/>
          <p14:tracePt t="8082" x="3001963" y="5035550"/>
          <p14:tracePt t="8099" x="3079750" y="5040313"/>
          <p14:tracePt t="8105" x="3117850" y="5040313"/>
          <p14:tracePt t="8121" x="3160713" y="5040313"/>
          <p14:tracePt t="8127" x="3178175" y="5040313"/>
          <p14:tracePt t="8143" x="3200400" y="5040313"/>
          <p14:tracePt t="8149" x="3213100" y="5040313"/>
          <p14:tracePt t="8166" x="3238500" y="5040313"/>
          <p14:tracePt t="8172" x="3255963" y="5040313"/>
          <p14:tracePt t="8190" x="3284538" y="5040313"/>
          <p14:tracePt t="8194" x="3302000" y="5040313"/>
          <p14:tracePt t="8211" x="3344863" y="5035550"/>
          <p14:tracePt t="8217" x="3360738" y="5035550"/>
          <p14:tracePt t="8233" x="3408363" y="5035550"/>
          <p14:tracePt t="8238" x="3438525" y="5029200"/>
          <p14:tracePt t="8254" x="3484563" y="5026025"/>
          <p14:tracePt t="8260" x="3509963" y="5026025"/>
          <p14:tracePt t="8277" x="3559175" y="5014913"/>
          <p14:tracePt t="8283" x="3590925" y="5014913"/>
          <p14:tracePt t="8299" x="3654425" y="5008563"/>
          <p14:tracePt t="8305" x="3738563" y="5008563"/>
          <p14:tracePt t="8324" x="3840163" y="5008563"/>
          <p14:tracePt t="8329" x="3900488" y="5008563"/>
          <p14:tracePt t="8346" x="4006850" y="5008563"/>
          <p14:tracePt t="8352" x="4062413" y="5008563"/>
          <p14:tracePt t="8368" x="4154488" y="5008563"/>
          <p14:tracePt t="8374" x="4200525" y="5008563"/>
          <p14:tracePt t="8394" x="4270375" y="5008563"/>
          <p14:tracePt t="8397" x="4302125" y="5003800"/>
          <p14:tracePt t="8414" x="4344988" y="5003800"/>
          <p14:tracePt t="8419" x="4373563" y="5003800"/>
          <p14:tracePt t="8436" x="4418013" y="4994275"/>
          <p14:tracePt t="8443" x="4435475" y="4994275"/>
          <p14:tracePt t="8460" x="4464050" y="4994275"/>
          <p14:tracePt t="8464" x="4492625" y="4989513"/>
          <p14:tracePt t="8482" x="4532313" y="4986338"/>
          <p14:tracePt t="8487" x="4559300" y="4986338"/>
          <p14:tracePt t="8504" x="4605338" y="4986338"/>
          <p14:tracePt t="8510" x="4651375" y="4979988"/>
          <p14:tracePt t="8527" x="4729163" y="4979988"/>
          <p14:tracePt t="8532" x="4760913" y="4979988"/>
          <p14:tracePt t="8547" x="4802188" y="4979988"/>
          <p14:tracePt t="8556" x="4865688" y="4979988"/>
          <p14:tracePt t="8571" x="4957763" y="4979988"/>
          <p14:tracePt t="8577" x="5003800" y="4979988"/>
          <p14:tracePt t="8594" x="5105400" y="4979988"/>
          <p14:tracePt t="8599" x="5173663" y="4979988"/>
          <p14:tracePt t="8616" x="5229225" y="4979988"/>
          <p14:tracePt t="8622" x="5253038" y="4979988"/>
          <p14:tracePt t="8639" x="5295900" y="4975225"/>
          <p14:tracePt t="8645" x="5318125" y="4975225"/>
          <p14:tracePt t="8661" x="5353050" y="4975225"/>
          <p14:tracePt t="8667" x="5370513" y="4975225"/>
          <p14:tracePt t="8684" x="5397500" y="4975225"/>
          <p14:tracePt t="8690" x="5430838" y="4975225"/>
          <p14:tracePt t="8707" x="5478463" y="4975225"/>
          <p14:tracePt t="8712" x="5510213" y="4975225"/>
          <p14:tracePt t="8729" x="5578475" y="4975225"/>
          <p14:tracePt t="8734" x="5634038" y="4975225"/>
          <p14:tracePt t="8751" x="5702300" y="4975225"/>
          <p14:tracePt t="8757" x="5749925" y="4975225"/>
          <p14:tracePt t="8774" x="5821363" y="4975225"/>
          <p14:tracePt t="8780" x="5867400" y="4975225"/>
          <p14:tracePt t="8796" x="5913438" y="4975225"/>
          <p14:tracePt t="8802" x="5945188" y="4975225"/>
          <p14:tracePt t="8819" x="5994400" y="4975225"/>
          <p14:tracePt t="8829" x="6035675" y="4975225"/>
          <p14:tracePt t="8843" x="6089650" y="4975225"/>
          <p14:tracePt t="8846" x="6130925" y="4975225"/>
          <p14:tracePt t="8862" x="6184900" y="4975225"/>
          <p14:tracePt t="8868" x="6232525" y="4975225"/>
          <p14:tracePt t="8893" x="6300788" y="4975225"/>
          <p14:tracePt t="8909" x="6345238" y="4968875"/>
          <p14:tracePt t="8913" x="6367463" y="4968875"/>
          <p14:tracePt t="8929" x="6402388" y="4965700"/>
          <p14:tracePt t="8935" x="6419850" y="4965700"/>
          <p14:tracePt t="8953" x="6454775" y="4965700"/>
          <p14:tracePt t="8960" x="6477000" y="4965700"/>
          <p14:tracePt t="8980" x="6535738" y="4959350"/>
          <p14:tracePt t="8982" x="6564313" y="4959350"/>
          <p14:tracePt t="8999" x="6627813" y="4959350"/>
          <p14:tracePt t="9005" x="6681788" y="4959350"/>
          <p14:tracePt t="9021" x="6751638" y="4959350"/>
          <p14:tracePt t="9027" x="6792913" y="4962525"/>
          <p14:tracePt t="9043" x="6824663" y="4962525"/>
          <p14:tracePt t="9044" x="6846888" y="4962525"/>
          <p14:tracePt t="9051" x="6878638" y="4968875"/>
          <p14:tracePt t="9066" x="6919913" y="4968875"/>
          <p14:tracePt t="9072" x="6937375" y="4968875"/>
          <p14:tracePt t="9089" x="6969125" y="4972050"/>
          <p14:tracePt t="9094" x="6991350" y="4972050"/>
          <p14:tracePt t="9111" x="7019925" y="4972050"/>
          <p14:tracePt t="9117" x="7043738" y="4972050"/>
          <p14:tracePt t="9134" x="7078663" y="4972050"/>
          <p14:tracePt t="9139" x="7107238" y="4972050"/>
          <p14:tracePt t="9157" x="7146925" y="4972050"/>
          <p14:tracePt t="9162" x="7170738" y="4972050"/>
          <p14:tracePt t="9177" x="7188200" y="4972050"/>
          <p14:tracePt t="9186" x="7223125" y="4972050"/>
          <p14:tracePt t="9201" x="7248525" y="4972050"/>
          <p14:tracePt t="9207" x="7259638" y="4972050"/>
          <p14:tracePt t="9226" x="7294563" y="4972050"/>
          <p14:tracePt t="9230" x="7312025" y="4972050"/>
          <p14:tracePt t="9246" x="7339013" y="4972050"/>
          <p14:tracePt t="9252" x="7361238" y="4972050"/>
          <p14:tracePt t="9270" x="7385050" y="4972050"/>
          <p14:tracePt t="9279" x="7402513" y="4972050"/>
          <p14:tracePt t="9294" x="7434263" y="4972050"/>
          <p14:tracePt t="9297" x="7451725" y="4972050"/>
          <p14:tracePt t="9314" x="7473950" y="4972050"/>
          <p14:tracePt t="9319" x="7491413" y="4972050"/>
          <p14:tracePt t="9336" x="7516813" y="4972050"/>
          <p14:tracePt t="9344" x="7534275" y="4972050"/>
          <p14:tracePt t="9360" x="7558088" y="4972050"/>
          <p14:tracePt t="9365" x="7569200" y="4972050"/>
          <p14:tracePt t="9381" x="7600950" y="4972050"/>
          <p14:tracePt t="9387" x="7618413" y="4972050"/>
          <p14:tracePt t="9404" x="7642225" y="4972050"/>
          <p14:tracePt t="9410" x="7659688" y="4972050"/>
          <p14:tracePt t="9427" x="7691438" y="4972050"/>
          <p14:tracePt t="9432" x="7708900" y="4972050"/>
          <p14:tracePt t="9449" x="7737475" y="4972050"/>
          <p14:tracePt t="9455" x="7754938" y="4972050"/>
          <p14:tracePt t="9471" x="7783513" y="4972050"/>
          <p14:tracePt t="9479" x="7805738" y="4972050"/>
          <p14:tracePt t="9494" x="7847013" y="4972050"/>
          <p14:tracePt t="9498" x="7872413" y="4972050"/>
          <p14:tracePt t="9515" x="7913688" y="4972050"/>
          <p14:tracePt t="9521" x="7948613" y="4972050"/>
          <p14:tracePt t="9536" x="7964488" y="4972050"/>
          <p14:tracePt t="9544" x="8016875" y="4972050"/>
          <p14:tracePt t="9561" x="8029575" y="4972050"/>
          <p14:tracePt t="9566" x="8034338" y="4972050"/>
          <p14:tracePt t="9581" x="8040688" y="4972050"/>
          <p14:tracePt t="9588" x="8043863" y="4972050"/>
          <p14:tracePt t="9606" x="8051800" y="4972050"/>
          <p14:tracePt t="9627" x="8054975" y="4972050"/>
          <p14:tracePt t="9635" x="8061325" y="4972050"/>
          <p14:tracePt t="9651" x="8066088" y="4972050"/>
          <p14:tracePt t="9657" x="8072438" y="4972050"/>
          <p14:tracePt t="9674" x="8097838" y="4972050"/>
          <p14:tracePt t="9679" x="8108950" y="4972050"/>
          <p14:tracePt t="9697" x="8129588" y="4972050"/>
          <p14:tracePt t="9702" x="8147050" y="4972050"/>
          <p14:tracePt t="9720" x="8170863" y="4972050"/>
          <p14:tracePt t="9729" x="8178800" y="4972050"/>
          <p14:tracePt t="9743" x="8193088" y="4972050"/>
          <p14:tracePt t="9747" x="8205788" y="4972050"/>
          <p14:tracePt t="9764" x="8224838" y="4972050"/>
          <p14:tracePt t="9770" x="8237538" y="4972050"/>
          <p14:tracePt t="9786" x="8256588" y="4972050"/>
          <p14:tracePt t="9794" x="8274050" y="4972050"/>
          <p14:tracePt t="9810" x="8305800" y="4972050"/>
          <p14:tracePt t="9815" x="8318500" y="4972050"/>
          <p14:tracePt t="9831" x="8337550" y="4972050"/>
          <p14:tracePt t="9837" x="8350250" y="4972050"/>
          <p14:tracePt t="9854" x="8372475" y="4972050"/>
          <p14:tracePt t="9860" x="8396288" y="4972050"/>
          <p14:tracePt t="9877" x="8428038" y="4972050"/>
          <p14:tracePt t="9894" x="8450263" y="4972050"/>
          <p14:tracePt t="9899" x="8491538" y="4972050"/>
          <p14:tracePt t="9905" x="8513763" y="4972050"/>
          <p14:tracePt t="9920" x="8537575" y="4972050"/>
          <p14:tracePt t="9929" x="8583613" y="4972050"/>
          <p14:tracePt t="9944" x="8623300" y="4972050"/>
          <p14:tracePt t="9949" x="8647113" y="4972050"/>
          <p14:tracePt t="9966" x="8685213" y="4972050"/>
          <p14:tracePt t="9972" x="8713788" y="4972050"/>
          <p14:tracePt t="9989" x="8753475" y="4972050"/>
          <p14:tracePt t="9995" x="8770938" y="4972050"/>
          <p14:tracePt t="10011" x="8799513" y="4972050"/>
          <p14:tracePt t="10017" x="8823325" y="4972050"/>
          <p14:tracePt t="10034" x="8855075" y="4972050"/>
          <p14:tracePt t="10039" x="8872538" y="4972050"/>
          <p14:tracePt t="10056" x="8907463" y="4972050"/>
          <p14:tracePt t="10062" x="8929688" y="4972050"/>
          <p14:tracePt t="10079" x="8970963" y="4972050"/>
          <p14:tracePt t="10084" x="9002713" y="4972050"/>
          <p14:tracePt t="10101" x="9037638" y="4972050"/>
          <p14:tracePt t="10107" x="9066213" y="4972050"/>
          <p14:tracePt t="10124" x="9101138" y="4972050"/>
          <p14:tracePt t="10128" x="9132888" y="4972050"/>
          <p14:tracePt t="10144" x="9161463" y="4976813"/>
          <p14:tracePt t="10151" x="9183688" y="4976813"/>
          <p14:tracePt t="10167" x="9218613" y="4979988"/>
          <p14:tracePt t="10173" x="9236075" y="4979988"/>
          <p14:tracePt t="10189" x="9256713" y="4979988"/>
          <p14:tracePt t="10196" x="9267825" y="4979988"/>
          <p14:tracePt t="10212" x="9285288" y="4979988"/>
          <p14:tracePt t="10218" x="9296400" y="4979988"/>
          <p14:tracePt t="10236" x="9309100" y="4979988"/>
          <p14:tracePt t="10243" x="9323388" y="4979988"/>
          <p14:tracePt t="10260" x="9344025" y="4986338"/>
          <p14:tracePt t="10266" x="9366250" y="4989513"/>
          <p14:tracePt t="10281" x="9386888" y="4994275"/>
          <p14:tracePt t="10287" x="9398000" y="4994275"/>
          <p14:tracePt t="10304" x="9409113" y="4997450"/>
          <p14:tracePt t="10310" x="9421813" y="4997450"/>
          <p14:tracePt t="10327" x="9432925" y="5003800"/>
          <p14:tracePt t="10332" x="9444038" y="5006975"/>
          <p14:tracePt t="10349" x="9458325" y="5008563"/>
          <p14:tracePt t="10354" x="9467850" y="5008563"/>
          <p14:tracePt t="10371" x="9475788" y="5011738"/>
          <p14:tracePt t="10377" x="9478963" y="5011738"/>
          <p14:tracePt t="10394" x="9490075" y="5018088"/>
          <p14:tracePt t="10400" x="9499600" y="5021263"/>
          <p14:tracePt t="10415" x="9502775" y="5021263"/>
          <p14:tracePt t="10423" x="9504363" y="5021263"/>
          <p14:tracePt t="10439" x="9513888" y="5026025"/>
          <p14:tracePt t="10445" x="9520238" y="5029200"/>
          <p14:tracePt t="10461" x="9528175" y="5038725"/>
          <p14:tracePt t="10468" x="9537700" y="5043488"/>
          <p14:tracePt t="10485" x="9556750" y="5067300"/>
          <p14:tracePt t="10489" x="9577388" y="5089525"/>
          <p14:tracePt t="10507" x="9612313" y="5124450"/>
          <p14:tracePt t="10512" x="9629775" y="5153025"/>
          <p14:tracePt t="10527" x="9648825" y="5173663"/>
          <p14:tracePt t="10536" x="9715500" y="5246688"/>
          <p14:tracePt t="10551" x="9802813" y="5324475"/>
          <p14:tracePt t="10557" x="9842500" y="5360988"/>
          <p14:tracePt t="10574" x="9937750" y="5448300"/>
          <p14:tracePt t="10580" x="10007600" y="5511800"/>
          <p14:tracePt t="10597" x="10109200" y="5599113"/>
          <p14:tracePt t="10603" x="10166350" y="5649913"/>
          <p14:tracePt t="10619" x="10253663" y="5737225"/>
          <p14:tracePt t="10628" x="10310813" y="5794375"/>
          <p14:tracePt t="10641" x="10339388" y="5832475"/>
          <p14:tracePt t="10644" x="10383838" y="5867400"/>
          <p14:tracePt t="10647" x="10406063" y="5902325"/>
          <p14:tracePt t="10664" x="10447338" y="5956300"/>
          <p14:tracePt t="10669" x="10461625" y="5984875"/>
          <p14:tracePt t="10686" x="10490200" y="6046788"/>
          <p14:tracePt t="10693" x="10528300" y="6110288"/>
          <p14:tracePt t="10710" x="10553700" y="6161088"/>
          <p14:tracePt t="10715" x="10564813" y="6196013"/>
          <p14:tracePt t="10732" x="10579100" y="6240463"/>
          <p14:tracePt t="10737" x="10579100" y="6256338"/>
          <p14:tracePt t="10754" x="10594975" y="6305550"/>
          <p14:tracePt t="10760" x="10606088" y="6346825"/>
          <p14:tracePt t="10777" x="10628313" y="6399213"/>
          <p14:tracePt t="10782" x="10637838" y="6424613"/>
          <p14:tracePt t="10797" x="10658475" y="6477000"/>
          <p14:tracePt t="10803" x="10669588" y="6516688"/>
          <p14:tracePt t="10820" x="10687050" y="6583363"/>
          <p14:tracePt t="10827" x="10691813" y="6615113"/>
          <p14:tracePt t="10845" x="10715625" y="6681788"/>
          <p14:tracePt t="10848" x="10739438" y="6724650"/>
          <p14:tracePt t="10864" x="10768013" y="6791325"/>
          <p14:tracePt t="10870" x="10785475" y="683260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row: Left-Right 3">
            <a:extLst>
              <a:ext uri="{FF2B5EF4-FFF2-40B4-BE49-F238E27FC236}">
                <a16:creationId xmlns:a16="http://schemas.microsoft.com/office/drawing/2014/main" id="{77C1B991-0FB9-4C0B-BFEC-023D46244F9B}"/>
              </a:ext>
            </a:extLst>
          </p:cNvPr>
          <p:cNvSpPr/>
          <p:nvPr/>
        </p:nvSpPr>
        <p:spPr>
          <a:xfrm>
            <a:off x="1433608" y="6175509"/>
            <a:ext cx="9324783" cy="699712"/>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                                  Diagnostics &amp; Troubleshooting    Priority &amp; Fault Evidence</a:t>
            </a:r>
          </a:p>
        </p:txBody>
      </p:sp>
      <p:graphicFrame>
        <p:nvGraphicFramePr>
          <p:cNvPr id="2" name="Diagram 1">
            <a:extLst>
              <a:ext uri="{FF2B5EF4-FFF2-40B4-BE49-F238E27FC236}">
                <a16:creationId xmlns:a16="http://schemas.microsoft.com/office/drawing/2014/main" id="{EFD44E6A-6F3A-42D9-A8C1-503A86264C05}"/>
              </a:ext>
            </a:extLst>
          </p:cNvPr>
          <p:cNvGraphicFramePr/>
          <p:nvPr/>
        </p:nvGraphicFramePr>
        <p:xfrm>
          <a:off x="408668" y="1208840"/>
          <a:ext cx="11265301" cy="52370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3" descr="A close up of a sign&#10;&#10;Description automatically generated">
            <a:extLst>
              <a:ext uri="{FF2B5EF4-FFF2-40B4-BE49-F238E27FC236}">
                <a16:creationId xmlns:a16="http://schemas.microsoft.com/office/drawing/2014/main" id="{27B1A994-BA51-4C01-A239-8EE52C86EF9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08414" y="30170"/>
            <a:ext cx="1093462" cy="1039446"/>
          </a:xfrm>
          <a:prstGeom prst="rect">
            <a:avLst/>
          </a:prstGeom>
        </p:spPr>
      </p:pic>
      <p:graphicFrame>
        <p:nvGraphicFramePr>
          <p:cNvPr id="3" name="Object 2" hidden="1">
            <a:extLst>
              <a:ext uri="{FF2B5EF4-FFF2-40B4-BE49-F238E27FC236}">
                <a16:creationId xmlns:a16="http://schemas.microsoft.com/office/drawing/2014/main" id="{E9644AC9-575D-4E2A-B618-45112EFC5062}"/>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3" name="think-cell Slide" r:id="rId12" imgW="631" imgH="631" progId="TCLayout.ActiveDocument.1">
                  <p:embed/>
                </p:oleObj>
              </mc:Choice>
              <mc:Fallback>
                <p:oleObj name="think-cell Slide" r:id="rId12" imgW="631" imgH="631" progId="TCLayout.ActiveDocument.1">
                  <p:embed/>
                  <p:pic>
                    <p:nvPicPr>
                      <p:cNvPr id="3" name="Object 2" hidden="1">
                        <a:extLst>
                          <a:ext uri="{FF2B5EF4-FFF2-40B4-BE49-F238E27FC236}">
                            <a16:creationId xmlns:a16="http://schemas.microsoft.com/office/drawing/2014/main" id="{E9644AC9-575D-4E2A-B618-45112EFC5062}"/>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FDD8FF23-A56D-4751-ADE3-5D3915C222EB}"/>
              </a:ext>
            </a:extLst>
          </p:cNvPr>
          <p:cNvSpPr/>
          <p:nvPr/>
        </p:nvSpPr>
        <p:spPr>
          <a:xfrm>
            <a:off x="265583" y="4731872"/>
            <a:ext cx="3777828" cy="883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962" fontAlgn="base">
              <a:spcBef>
                <a:spcPct val="0"/>
              </a:spcBef>
              <a:spcAft>
                <a:spcPct val="0"/>
              </a:spcAft>
            </a:pPr>
            <a:r>
              <a:rPr lang="nb-NO" dirty="0">
                <a:solidFill>
                  <a:srgbClr val="72D4DB"/>
                </a:solidFill>
                <a:cs typeface="Calibri"/>
              </a:rPr>
              <a:t>3 Point methodology applied when raising a ticket </a:t>
            </a:r>
          </a:p>
          <a:p>
            <a:pPr algn="ctr" defTabSz="932962" fontAlgn="base">
              <a:spcBef>
                <a:spcPct val="0"/>
              </a:spcBef>
              <a:spcAft>
                <a:spcPct val="0"/>
              </a:spcAft>
            </a:pPr>
            <a:r>
              <a:rPr lang="nb-NO" dirty="0">
                <a:solidFill>
                  <a:srgbClr val="72D4DB"/>
                </a:solidFill>
                <a:cs typeface="Calibri"/>
              </a:rPr>
              <a:t>Pexip Self-Hosted</a:t>
            </a:r>
          </a:p>
        </p:txBody>
      </p:sp>
      <p:sp>
        <p:nvSpPr>
          <p:cNvPr id="9" name="Rectangle 8" descr="Magnifying glass">
            <a:extLst>
              <a:ext uri="{FF2B5EF4-FFF2-40B4-BE49-F238E27FC236}">
                <a16:creationId xmlns:a16="http://schemas.microsoft.com/office/drawing/2014/main" id="{D4AE2ACC-8F6A-45D5-AFC8-BD4617B3E310}"/>
              </a:ext>
            </a:extLst>
          </p:cNvPr>
          <p:cNvSpPr/>
          <p:nvPr/>
        </p:nvSpPr>
        <p:spPr>
          <a:xfrm>
            <a:off x="873007" y="215152"/>
            <a:ext cx="626085" cy="62608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3AB2F2BA-2893-4032-A71D-4281EE97C976}"/>
              </a:ext>
            </a:extLst>
          </p:cNvPr>
          <p:cNvSpPr/>
          <p:nvPr/>
        </p:nvSpPr>
        <p:spPr>
          <a:xfrm>
            <a:off x="408668" y="553413"/>
            <a:ext cx="3621286" cy="1138337"/>
          </a:xfrm>
          <a:custGeom>
            <a:avLst/>
            <a:gdLst>
              <a:gd name="connsiteX0" fmla="*/ 0 w 3621286"/>
              <a:gd name="connsiteY0" fmla="*/ 0 h 1138337"/>
              <a:gd name="connsiteX1" fmla="*/ 3621286 w 3621286"/>
              <a:gd name="connsiteY1" fmla="*/ 0 h 1138337"/>
              <a:gd name="connsiteX2" fmla="*/ 3621286 w 3621286"/>
              <a:gd name="connsiteY2" fmla="*/ 1138337 h 1138337"/>
              <a:gd name="connsiteX3" fmla="*/ 0 w 3621286"/>
              <a:gd name="connsiteY3" fmla="*/ 1138337 h 1138337"/>
              <a:gd name="connsiteX4" fmla="*/ 0 w 3621286"/>
              <a:gd name="connsiteY4" fmla="*/ 0 h 113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286" h="1138337">
                <a:moveTo>
                  <a:pt x="0" y="0"/>
                </a:moveTo>
                <a:lnTo>
                  <a:pt x="3621286" y="0"/>
                </a:lnTo>
                <a:lnTo>
                  <a:pt x="3621286" y="1138337"/>
                </a:lnTo>
                <a:lnTo>
                  <a:pt x="0" y="11383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474" tIns="120474" rIns="120474" bIns="12047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Establish</a:t>
            </a:r>
          </a:p>
        </p:txBody>
      </p:sp>
      <p:sp>
        <p:nvSpPr>
          <p:cNvPr id="12" name="Freeform: Shape 11">
            <a:extLst>
              <a:ext uri="{FF2B5EF4-FFF2-40B4-BE49-F238E27FC236}">
                <a16:creationId xmlns:a16="http://schemas.microsoft.com/office/drawing/2014/main" id="{6BEF773A-7A24-4179-9110-93E0214BBE32}"/>
              </a:ext>
            </a:extLst>
          </p:cNvPr>
          <p:cNvSpPr/>
          <p:nvPr/>
        </p:nvSpPr>
        <p:spPr>
          <a:xfrm>
            <a:off x="5090830" y="549893"/>
            <a:ext cx="3621286" cy="1138337"/>
          </a:xfrm>
          <a:custGeom>
            <a:avLst/>
            <a:gdLst>
              <a:gd name="connsiteX0" fmla="*/ 0 w 3621286"/>
              <a:gd name="connsiteY0" fmla="*/ 0 h 1138337"/>
              <a:gd name="connsiteX1" fmla="*/ 3621286 w 3621286"/>
              <a:gd name="connsiteY1" fmla="*/ 0 h 1138337"/>
              <a:gd name="connsiteX2" fmla="*/ 3621286 w 3621286"/>
              <a:gd name="connsiteY2" fmla="*/ 1138337 h 1138337"/>
              <a:gd name="connsiteX3" fmla="*/ 0 w 3621286"/>
              <a:gd name="connsiteY3" fmla="*/ 1138337 h 1138337"/>
              <a:gd name="connsiteX4" fmla="*/ 0 w 3621286"/>
              <a:gd name="connsiteY4" fmla="*/ 0 h 113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286" h="1138337">
                <a:moveTo>
                  <a:pt x="0" y="0"/>
                </a:moveTo>
                <a:lnTo>
                  <a:pt x="3621286" y="0"/>
                </a:lnTo>
                <a:lnTo>
                  <a:pt x="3621286" y="1138337"/>
                </a:lnTo>
                <a:lnTo>
                  <a:pt x="0" y="11383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474" tIns="120474" rIns="120474" bIns="120474"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bg1"/>
                </a:solidFill>
              </a:rPr>
              <a:t>Investigate</a:t>
            </a:r>
          </a:p>
        </p:txBody>
      </p:sp>
      <p:sp>
        <p:nvSpPr>
          <p:cNvPr id="28" name="Freeform: Shape 27">
            <a:extLst>
              <a:ext uri="{FF2B5EF4-FFF2-40B4-BE49-F238E27FC236}">
                <a16:creationId xmlns:a16="http://schemas.microsoft.com/office/drawing/2014/main" id="{79831FDD-00B3-4EFE-9F9F-1500B0543F49}"/>
              </a:ext>
            </a:extLst>
          </p:cNvPr>
          <p:cNvSpPr/>
          <p:nvPr/>
        </p:nvSpPr>
        <p:spPr>
          <a:xfrm>
            <a:off x="9936505" y="574268"/>
            <a:ext cx="3621286" cy="1138337"/>
          </a:xfrm>
          <a:custGeom>
            <a:avLst/>
            <a:gdLst>
              <a:gd name="connsiteX0" fmla="*/ 0 w 3621286"/>
              <a:gd name="connsiteY0" fmla="*/ 0 h 1138337"/>
              <a:gd name="connsiteX1" fmla="*/ 3621286 w 3621286"/>
              <a:gd name="connsiteY1" fmla="*/ 0 h 1138337"/>
              <a:gd name="connsiteX2" fmla="*/ 3621286 w 3621286"/>
              <a:gd name="connsiteY2" fmla="*/ 1138337 h 1138337"/>
              <a:gd name="connsiteX3" fmla="*/ 0 w 3621286"/>
              <a:gd name="connsiteY3" fmla="*/ 1138337 h 1138337"/>
              <a:gd name="connsiteX4" fmla="*/ 0 w 3621286"/>
              <a:gd name="connsiteY4" fmla="*/ 0 h 113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286" h="1138337">
                <a:moveTo>
                  <a:pt x="0" y="0"/>
                </a:moveTo>
                <a:lnTo>
                  <a:pt x="3621286" y="0"/>
                </a:lnTo>
                <a:lnTo>
                  <a:pt x="3621286" y="1138337"/>
                </a:lnTo>
                <a:lnTo>
                  <a:pt x="0" y="11383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474" tIns="120474" rIns="120474" bIns="12047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Report</a:t>
            </a:r>
          </a:p>
        </p:txBody>
      </p:sp>
      <p:sp>
        <p:nvSpPr>
          <p:cNvPr id="30" name="Arrow: Left 6">
            <a:extLst>
              <a:ext uri="{FF2B5EF4-FFF2-40B4-BE49-F238E27FC236}">
                <a16:creationId xmlns:a16="http://schemas.microsoft.com/office/drawing/2014/main" id="{A3A341D3-6363-4004-AA61-EECFB8AF2DE2}"/>
              </a:ext>
            </a:extLst>
          </p:cNvPr>
          <p:cNvSpPr/>
          <p:nvPr/>
        </p:nvSpPr>
        <p:spPr>
          <a:xfrm>
            <a:off x="1433609" y="6173218"/>
            <a:ext cx="2502287" cy="709078"/>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Issue &amp; Scale</a:t>
            </a:r>
          </a:p>
        </p:txBody>
      </p:sp>
      <p:pic>
        <p:nvPicPr>
          <p:cNvPr id="6" name="Picture 5" descr="A close up of a sign&#10;&#10;Description automatically generated">
            <a:extLst>
              <a:ext uri="{FF2B5EF4-FFF2-40B4-BE49-F238E27FC236}">
                <a16:creationId xmlns:a16="http://schemas.microsoft.com/office/drawing/2014/main" id="{C012E36C-1352-4727-A254-887FEB1BE01F}"/>
              </a:ext>
            </a:extLst>
          </p:cNvPr>
          <p:cNvPicPr>
            <a:picLocks noChangeAspect="1"/>
          </p:cNvPicPr>
          <p:nvPr/>
        </p:nvPicPr>
        <p:blipFill>
          <a:blip r:embed="rId16" cstate="print">
            <a:clrChange>
              <a:clrFrom>
                <a:srgbClr val="071F38"/>
              </a:clrFrom>
              <a:clrTo>
                <a:srgbClr val="071F38">
                  <a:alpha val="0"/>
                </a:srgbClr>
              </a:clrTo>
            </a:clrChange>
            <a:alphaModFix/>
            <a:extLst>
              <a:ext uri="{28A0092B-C50C-407E-A947-70E740481C1C}">
                <a14:useLocalDpi xmlns:a14="http://schemas.microsoft.com/office/drawing/2010/main" val="0"/>
              </a:ext>
            </a:extLst>
          </a:blip>
          <a:stretch>
            <a:fillRect/>
          </a:stretch>
        </p:blipFill>
        <p:spPr>
          <a:xfrm>
            <a:off x="5490480" y="28021"/>
            <a:ext cx="930555" cy="952810"/>
          </a:xfrm>
          <a:prstGeom prst="rect">
            <a:avLst/>
          </a:prstGeom>
        </p:spPr>
      </p:pic>
      <p:pic>
        <p:nvPicPr>
          <p:cNvPr id="5" name="Graphic 4" descr="Research">
            <a:extLst>
              <a:ext uri="{FF2B5EF4-FFF2-40B4-BE49-F238E27FC236}">
                <a16:creationId xmlns:a16="http://schemas.microsoft.com/office/drawing/2014/main" id="{ED4267C5-73AD-4681-B0F2-E6AB6346BDB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1358" y="215152"/>
            <a:ext cx="626085" cy="626085"/>
          </a:xfrm>
          <a:prstGeom prst="rect">
            <a:avLst/>
          </a:prstGeom>
        </p:spPr>
      </p:pic>
      <p:sp>
        <p:nvSpPr>
          <p:cNvPr id="16" name="TextBox 15">
            <a:extLst>
              <a:ext uri="{FF2B5EF4-FFF2-40B4-BE49-F238E27FC236}">
                <a16:creationId xmlns:a16="http://schemas.microsoft.com/office/drawing/2014/main" id="{CB9A3CF6-70FD-4AD8-9639-73019785C173}"/>
              </a:ext>
            </a:extLst>
          </p:cNvPr>
          <p:cNvSpPr txBox="1"/>
          <p:nvPr/>
        </p:nvSpPr>
        <p:spPr>
          <a:xfrm>
            <a:off x="2660822" y="252724"/>
            <a:ext cx="6096000" cy="369332"/>
          </a:xfrm>
          <a:prstGeom prst="rect">
            <a:avLst/>
          </a:prstGeom>
          <a:noFill/>
        </p:spPr>
        <p:txBody>
          <a:bodyPr wrap="square">
            <a:spAutoFit/>
          </a:bodyPr>
          <a:lstStyle/>
          <a:p>
            <a:r>
              <a:rPr lang="en-GB" b="1" dirty="0"/>
              <a:t>  </a:t>
            </a:r>
            <a:endParaRPr lang="en-GB" dirty="0"/>
          </a:p>
        </p:txBody>
      </p:sp>
    </p:spTree>
    <p:custDataLst>
      <p:tags r:id="rId2"/>
    </p:custDataLst>
    <p:extLst>
      <p:ext uri="{BB962C8B-B14F-4D97-AF65-F5344CB8AC3E}">
        <p14:creationId xmlns:p14="http://schemas.microsoft.com/office/powerpoint/2010/main" val="4147077201"/>
      </p:ext>
    </p:extLst>
  </p:cSld>
  <p:clrMapOvr>
    <a:masterClrMapping/>
  </p:clrMapOvr>
  <mc:AlternateContent xmlns:mc="http://schemas.openxmlformats.org/markup-compatibility/2006" xmlns:p14="http://schemas.microsoft.com/office/powerpoint/2010/main">
    <mc:Choice Requires="p14">
      <p:transition spd="slow" p14:dur="2000" advTm="17636"/>
    </mc:Choice>
    <mc:Fallback xmlns="">
      <p:transition spd="slow" advTm="176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1206009-BB03-4797-A281-339B6F2D48E1}"/>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graphicEl>
                                              <a:dgm id="{28787A37-787D-4D23-B407-0BA3B5C0B047}"/>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graphicEl>
                                              <a:dgm id="{98BA8792-83F9-41BF-BAB5-3DDF5C0CB855}"/>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graphicEl>
                                              <a:dgm id="{554EB0FF-01D5-421C-B994-A0C4F2791B7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4DD947BD-1C17-4E23-9D41-A43DE6484875}"/>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graphicEl>
                                              <a:dgm id="{616A46C6-9D00-4A94-BDBF-5B0369D4B11D}"/>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graphicEl>
                                              <a:dgm id="{B6E7D330-0B54-48E7-B195-407CD728445D}"/>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graphicEl>
                                              <a:dgm id="{95FF735B-B121-4D3A-97F8-8AE36C684698}"/>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graphicEl>
                                              <a:dgm id="{FCE601BB-3EDD-4590-A980-CB0C6D2C0781}"/>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graphicEl>
                                              <a:dgm id="{ED0DC0EA-27B5-4A62-9BBA-18A076F3250B}"/>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graphicEl>
                                              <a:dgm id="{15962489-C3FD-4085-B580-A043D906813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P spid="10" grpId="0"/>
      <p:bldP spid="12" grpId="0"/>
      <p:bldP spid="2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3"/>
          </p:nvPr>
        </p:nvSpPr>
        <p:spPr/>
        <p:txBody>
          <a:bodyPr/>
          <a:lstStyle/>
          <a:p>
            <a:fld id="{AF82C51F-475B-4DE1-B4BE-74973CDCE049}" type="slidenum">
              <a:rPr lang="nb-NO" smtClean="0"/>
              <a:pPr/>
              <a:t>75</a:t>
            </a:fld>
            <a:endParaRPr lang="nb-NO"/>
          </a:p>
        </p:txBody>
      </p:sp>
      <p:sp>
        <p:nvSpPr>
          <p:cNvPr id="3" name="Title 2"/>
          <p:cNvSpPr>
            <a:spLocks noGrp="1"/>
          </p:cNvSpPr>
          <p:nvPr>
            <p:ph type="title"/>
          </p:nvPr>
        </p:nvSpPr>
        <p:spPr/>
        <p:txBody>
          <a:bodyPr/>
          <a:lstStyle/>
          <a:p>
            <a:r>
              <a:rPr lang="en-US" dirty="0"/>
              <a:t>Tools for Partners</a:t>
            </a:r>
          </a:p>
        </p:txBody>
      </p:sp>
      <p:sp>
        <p:nvSpPr>
          <p:cNvPr id="18" name="Text Placeholder 17"/>
          <p:cNvSpPr>
            <a:spLocks noGrp="1"/>
          </p:cNvSpPr>
          <p:nvPr>
            <p:ph type="body" sz="quarter" idx="26"/>
          </p:nvPr>
        </p:nvSpPr>
        <p:spPr/>
        <p:txBody>
          <a:bodyPr/>
          <a:lstStyle/>
          <a:p>
            <a:endParaRPr lang="en-US"/>
          </a:p>
        </p:txBody>
      </p:sp>
      <p:pic>
        <p:nvPicPr>
          <p:cNvPr id="21" name="Picture 20">
            <a:extLst>
              <a:ext uri="{FF2B5EF4-FFF2-40B4-BE49-F238E27FC236}">
                <a16:creationId xmlns:a16="http://schemas.microsoft.com/office/drawing/2014/main" id="{987371D4-1F20-F84E-8657-EEE3D3273B3B}"/>
              </a:ext>
            </a:extLst>
          </p:cNvPr>
          <p:cNvPicPr>
            <a:picLocks noGrp="1" noChangeAspect="1"/>
          </p:cNvPicPr>
          <p:nvPr/>
        </p:nvPicPr>
        <p:blipFill>
          <a:blip r:embed="rId3"/>
          <a:srcRect/>
          <a:stretch>
            <a:fillRect/>
          </a:stretch>
        </p:blipFill>
        <p:spPr>
          <a:xfrm>
            <a:off x="4769905" y="437983"/>
            <a:ext cx="871294" cy="871295"/>
          </a:xfrm>
          <a:prstGeom prst="rect">
            <a:avLst/>
          </a:prstGeom>
        </p:spPr>
      </p:pic>
      <p:pic>
        <p:nvPicPr>
          <p:cNvPr id="25" name="Picture 24">
            <a:extLst>
              <a:ext uri="{FF2B5EF4-FFF2-40B4-BE49-F238E27FC236}">
                <a16:creationId xmlns:a16="http://schemas.microsoft.com/office/drawing/2014/main" id="{52B2BB8E-F413-2E4F-AB66-07A9D77B7F20}"/>
              </a:ext>
            </a:extLst>
          </p:cNvPr>
          <p:cNvPicPr>
            <a:picLocks noChangeAspect="1"/>
          </p:cNvPicPr>
          <p:nvPr/>
        </p:nvPicPr>
        <p:blipFill>
          <a:blip r:embed="rId4"/>
          <a:stretch>
            <a:fillRect/>
          </a:stretch>
        </p:blipFill>
        <p:spPr>
          <a:xfrm>
            <a:off x="4858246" y="2568216"/>
            <a:ext cx="908720" cy="908720"/>
          </a:xfrm>
          <a:prstGeom prst="rect">
            <a:avLst/>
          </a:prstGeom>
        </p:spPr>
      </p:pic>
      <p:sp>
        <p:nvSpPr>
          <p:cNvPr id="15" name="Rectangle 14">
            <a:extLst>
              <a:ext uri="{FF2B5EF4-FFF2-40B4-BE49-F238E27FC236}">
                <a16:creationId xmlns:a16="http://schemas.microsoft.com/office/drawing/2014/main" id="{09713678-4DEA-426A-A21D-69CDD2412EEB}"/>
              </a:ext>
            </a:extLst>
          </p:cNvPr>
          <p:cNvSpPr/>
          <p:nvPr/>
        </p:nvSpPr>
        <p:spPr>
          <a:xfrm>
            <a:off x="5891479" y="596543"/>
            <a:ext cx="2413136" cy="523220"/>
          </a:xfrm>
          <a:prstGeom prst="rect">
            <a:avLst/>
          </a:prstGeom>
        </p:spPr>
        <p:txBody>
          <a:bodyPr wrap="square">
            <a:spAutoFit/>
          </a:bodyPr>
          <a:lstStyle/>
          <a:p>
            <a:r>
              <a:rPr lang="nb-NO" sz="1400" dirty="0">
                <a:solidFill>
                  <a:srgbClr val="72D4DB"/>
                </a:solidFill>
                <a:latin typeface="+mj-lt"/>
              </a:rPr>
              <a:t>Online Documentation</a:t>
            </a:r>
            <a:br>
              <a:rPr lang="nb-NO" sz="1400" dirty="0">
                <a:solidFill>
                  <a:srgbClr val="72D4DB"/>
                </a:solidFill>
              </a:rPr>
            </a:br>
            <a:r>
              <a:rPr lang="nb-NO" sz="1400" dirty="0">
                <a:solidFill>
                  <a:srgbClr val="72D4DB"/>
                </a:solidFill>
              </a:rPr>
              <a:t>(</a:t>
            </a:r>
            <a:r>
              <a:rPr lang="nb-NO" sz="1400" dirty="0">
                <a:solidFill>
                  <a:srgbClr val="72D4DB"/>
                </a:solidFill>
                <a:hlinkClick r:id="rId5"/>
              </a:rPr>
              <a:t>docs.pexip.com</a:t>
            </a:r>
            <a:r>
              <a:rPr lang="nb-NO" sz="1400" dirty="0">
                <a:solidFill>
                  <a:srgbClr val="72D4DB"/>
                </a:solidFill>
              </a:rPr>
              <a:t>)</a:t>
            </a:r>
            <a:endParaRPr lang="en-US" sz="1400" dirty="0">
              <a:solidFill>
                <a:srgbClr val="72D4DB"/>
              </a:solidFill>
            </a:endParaRPr>
          </a:p>
        </p:txBody>
      </p:sp>
      <p:pic>
        <p:nvPicPr>
          <p:cNvPr id="14" name="Picture 13">
            <a:extLst>
              <a:ext uri="{FF2B5EF4-FFF2-40B4-BE49-F238E27FC236}">
                <a16:creationId xmlns:a16="http://schemas.microsoft.com/office/drawing/2014/main" id="{E2FDA5C0-4932-4A58-85DA-8CF951C50883}"/>
              </a:ext>
            </a:extLst>
          </p:cNvPr>
          <p:cNvPicPr>
            <a:picLocks noChangeAspect="1"/>
          </p:cNvPicPr>
          <p:nvPr/>
        </p:nvPicPr>
        <p:blipFill>
          <a:blip r:embed="rId6"/>
          <a:stretch>
            <a:fillRect/>
          </a:stretch>
        </p:blipFill>
        <p:spPr>
          <a:xfrm>
            <a:off x="8398278" y="65158"/>
            <a:ext cx="3061157" cy="2695808"/>
          </a:xfrm>
          <a:prstGeom prst="rect">
            <a:avLst/>
          </a:prstGeom>
        </p:spPr>
      </p:pic>
      <p:sp>
        <p:nvSpPr>
          <p:cNvPr id="39" name="Rectangle 38">
            <a:extLst>
              <a:ext uri="{FF2B5EF4-FFF2-40B4-BE49-F238E27FC236}">
                <a16:creationId xmlns:a16="http://schemas.microsoft.com/office/drawing/2014/main" id="{8CC4A723-5AFF-4771-980D-D0FA1C49DB2F}"/>
              </a:ext>
            </a:extLst>
          </p:cNvPr>
          <p:cNvSpPr/>
          <p:nvPr/>
        </p:nvSpPr>
        <p:spPr>
          <a:xfrm>
            <a:off x="6000943" y="2760966"/>
            <a:ext cx="4794669" cy="523220"/>
          </a:xfrm>
          <a:prstGeom prst="rect">
            <a:avLst/>
          </a:prstGeom>
        </p:spPr>
        <p:txBody>
          <a:bodyPr wrap="square">
            <a:spAutoFit/>
          </a:bodyPr>
          <a:lstStyle/>
          <a:p>
            <a:r>
              <a:rPr lang="nb-NO" sz="1400" dirty="0">
                <a:solidFill>
                  <a:srgbClr val="72D4DB"/>
                </a:solidFill>
                <a:latin typeface="+mj-lt"/>
              </a:rPr>
              <a:t>Test Call Service</a:t>
            </a:r>
            <a:br>
              <a:rPr lang="nb-NO" sz="1400" dirty="0">
                <a:solidFill>
                  <a:srgbClr val="72D4DB"/>
                </a:solidFill>
              </a:rPr>
            </a:br>
            <a:r>
              <a:rPr lang="nb-NO" sz="1400" dirty="0">
                <a:solidFill>
                  <a:srgbClr val="72D4DB"/>
                </a:solidFill>
              </a:rPr>
              <a:t>(</a:t>
            </a:r>
            <a:r>
              <a:rPr lang="nb-NO" sz="1400" dirty="0">
                <a:solidFill>
                  <a:srgbClr val="72D4DB"/>
                </a:solidFill>
                <a:hlinkClick r:id="rId7"/>
              </a:rPr>
              <a:t>https://docs.pexip.com/admin/test_call_service.htm</a:t>
            </a:r>
            <a:r>
              <a:rPr lang="nb-NO" sz="1400" dirty="0">
                <a:solidFill>
                  <a:srgbClr val="72D4DB"/>
                </a:solidFill>
              </a:rPr>
              <a:t>)</a:t>
            </a:r>
            <a:endParaRPr lang="en-US" sz="1400" dirty="0">
              <a:solidFill>
                <a:srgbClr val="72D4DB"/>
              </a:solidFill>
            </a:endParaRPr>
          </a:p>
        </p:txBody>
      </p:sp>
      <p:sp>
        <p:nvSpPr>
          <p:cNvPr id="41" name="Text Placeholder 40">
            <a:extLst>
              <a:ext uri="{FF2B5EF4-FFF2-40B4-BE49-F238E27FC236}">
                <a16:creationId xmlns:a16="http://schemas.microsoft.com/office/drawing/2014/main" id="{2039790E-9A95-48F6-ABE5-89186D0977A7}"/>
              </a:ext>
            </a:extLst>
          </p:cNvPr>
          <p:cNvSpPr>
            <a:spLocks noGrp="1"/>
          </p:cNvSpPr>
          <p:nvPr>
            <p:ph type="body" sz="quarter" idx="18"/>
          </p:nvPr>
        </p:nvSpPr>
        <p:spPr>
          <a:xfrm>
            <a:off x="6096000" y="3548030"/>
            <a:ext cx="4794670" cy="487313"/>
          </a:xfrm>
        </p:spPr>
        <p:txBody>
          <a:bodyPr/>
          <a:lstStyle/>
          <a:p>
            <a:r>
              <a:rPr lang="en-AU" sz="1400" dirty="0">
                <a:solidFill>
                  <a:srgbClr val="72D4DB"/>
                </a:solidFill>
              </a:rPr>
              <a:t>Pexip Log tools</a:t>
            </a:r>
          </a:p>
          <a:p>
            <a:endParaRPr lang="en-AU" dirty="0"/>
          </a:p>
        </p:txBody>
      </p:sp>
      <p:pic>
        <p:nvPicPr>
          <p:cNvPr id="6" name="Picture 5">
            <a:extLst>
              <a:ext uri="{FF2B5EF4-FFF2-40B4-BE49-F238E27FC236}">
                <a16:creationId xmlns:a16="http://schemas.microsoft.com/office/drawing/2014/main" id="{49D18A45-3D8E-420B-B14A-81545B1E78F4}"/>
              </a:ext>
            </a:extLst>
          </p:cNvPr>
          <p:cNvPicPr>
            <a:picLocks noChangeAspect="1"/>
          </p:cNvPicPr>
          <p:nvPr/>
        </p:nvPicPr>
        <p:blipFill>
          <a:blip r:embed="rId8"/>
          <a:stretch>
            <a:fillRect/>
          </a:stretch>
        </p:blipFill>
        <p:spPr>
          <a:xfrm>
            <a:off x="8398277" y="3431180"/>
            <a:ext cx="3094785" cy="1867187"/>
          </a:xfrm>
          <a:prstGeom prst="rect">
            <a:avLst/>
          </a:prstGeom>
        </p:spPr>
      </p:pic>
      <p:sp>
        <p:nvSpPr>
          <p:cNvPr id="16" name="Rectangle 15">
            <a:extLst>
              <a:ext uri="{FF2B5EF4-FFF2-40B4-BE49-F238E27FC236}">
                <a16:creationId xmlns:a16="http://schemas.microsoft.com/office/drawing/2014/main" id="{BD04318D-833F-4602-9642-92C20F6F8C1E}"/>
              </a:ext>
            </a:extLst>
          </p:cNvPr>
          <p:cNvSpPr/>
          <p:nvPr/>
        </p:nvSpPr>
        <p:spPr>
          <a:xfrm>
            <a:off x="407287" y="1941639"/>
            <a:ext cx="2413136" cy="523220"/>
          </a:xfrm>
          <a:prstGeom prst="rect">
            <a:avLst/>
          </a:prstGeom>
        </p:spPr>
        <p:txBody>
          <a:bodyPr wrap="square">
            <a:spAutoFit/>
          </a:bodyPr>
          <a:lstStyle/>
          <a:p>
            <a:r>
              <a:rPr lang="nb-NO" sz="1400" dirty="0">
                <a:solidFill>
                  <a:srgbClr val="72D4DB"/>
                </a:solidFill>
                <a:latin typeface="+mj-lt"/>
              </a:rPr>
              <a:t>Online Documentation</a:t>
            </a:r>
            <a:br>
              <a:rPr lang="nb-NO" sz="1400" dirty="0">
                <a:solidFill>
                  <a:srgbClr val="72D4DB"/>
                </a:solidFill>
              </a:rPr>
            </a:br>
            <a:r>
              <a:rPr lang="nb-NO" sz="1400" dirty="0">
                <a:solidFill>
                  <a:srgbClr val="72D4DB"/>
                </a:solidFill>
              </a:rPr>
              <a:t>(</a:t>
            </a:r>
            <a:r>
              <a:rPr lang="nb-NO" sz="1400" dirty="0">
                <a:solidFill>
                  <a:srgbClr val="72D4DB"/>
                </a:solidFill>
                <a:hlinkClick r:id="rId5"/>
              </a:rPr>
              <a:t>docs.pexip.com</a:t>
            </a:r>
            <a:r>
              <a:rPr lang="nb-NO" sz="1400" dirty="0">
                <a:solidFill>
                  <a:srgbClr val="72D4DB"/>
                </a:solidFill>
              </a:rPr>
              <a:t>)</a:t>
            </a:r>
            <a:endParaRPr lang="en-US" sz="1400" dirty="0">
              <a:solidFill>
                <a:srgbClr val="72D4DB"/>
              </a:solidFill>
            </a:endParaRPr>
          </a:p>
        </p:txBody>
      </p:sp>
      <p:sp>
        <p:nvSpPr>
          <p:cNvPr id="17" name="Rectangle 16">
            <a:extLst>
              <a:ext uri="{FF2B5EF4-FFF2-40B4-BE49-F238E27FC236}">
                <a16:creationId xmlns:a16="http://schemas.microsoft.com/office/drawing/2014/main" id="{C9CA733B-CEE4-415E-B0D7-3D35D4089EF4}"/>
              </a:ext>
            </a:extLst>
          </p:cNvPr>
          <p:cNvSpPr/>
          <p:nvPr/>
        </p:nvSpPr>
        <p:spPr>
          <a:xfrm>
            <a:off x="407287" y="2608227"/>
            <a:ext cx="4794669" cy="1600438"/>
          </a:xfrm>
          <a:prstGeom prst="rect">
            <a:avLst/>
          </a:prstGeom>
        </p:spPr>
        <p:txBody>
          <a:bodyPr wrap="square">
            <a:spAutoFit/>
          </a:bodyPr>
          <a:lstStyle/>
          <a:p>
            <a:r>
              <a:rPr lang="nb-NO" sz="1400" dirty="0">
                <a:solidFill>
                  <a:srgbClr val="72D4DB"/>
                </a:solidFill>
                <a:latin typeface="+mj-lt"/>
              </a:rPr>
              <a:t>Pexip </a:t>
            </a:r>
            <a:r>
              <a:rPr lang="nb-NO" sz="1400" dirty="0" err="1">
                <a:solidFill>
                  <a:srgbClr val="72D4DB"/>
                </a:solidFill>
                <a:latin typeface="+mj-lt"/>
              </a:rPr>
              <a:t>Infinity</a:t>
            </a:r>
            <a:r>
              <a:rPr lang="nb-NO" sz="1400" dirty="0">
                <a:solidFill>
                  <a:srgbClr val="72D4DB"/>
                </a:solidFill>
                <a:latin typeface="+mj-lt"/>
              </a:rPr>
              <a:t> GUI </a:t>
            </a:r>
          </a:p>
          <a:p>
            <a:endParaRPr lang="nb-NO" sz="1400" dirty="0">
              <a:solidFill>
                <a:srgbClr val="72D4DB"/>
              </a:solidFill>
              <a:latin typeface="+mj-lt"/>
            </a:endParaRPr>
          </a:p>
          <a:p>
            <a:endParaRPr lang="nb-NO" sz="1400" dirty="0">
              <a:solidFill>
                <a:srgbClr val="72D4DB"/>
              </a:solidFill>
              <a:latin typeface="+mj-lt"/>
            </a:endParaRPr>
          </a:p>
          <a:p>
            <a:r>
              <a:rPr lang="nb-NO" sz="1400" dirty="0">
                <a:solidFill>
                  <a:srgbClr val="72D4DB"/>
                </a:solidFill>
                <a:latin typeface="+mj-lt"/>
              </a:rPr>
              <a:t>Pexip Log Tools</a:t>
            </a:r>
          </a:p>
          <a:p>
            <a:endParaRPr lang="nb-NO" sz="1400" dirty="0">
              <a:solidFill>
                <a:srgbClr val="72D4DB"/>
              </a:solidFill>
              <a:latin typeface="+mj-lt"/>
            </a:endParaRPr>
          </a:p>
          <a:p>
            <a:endParaRPr lang="nb-NO" sz="1400" dirty="0">
              <a:solidFill>
                <a:srgbClr val="72D4DB"/>
              </a:solidFill>
              <a:latin typeface="+mj-lt"/>
            </a:endParaRPr>
          </a:p>
          <a:p>
            <a:r>
              <a:rPr lang="nb-NO" sz="1400" dirty="0">
                <a:solidFill>
                  <a:srgbClr val="72D4DB"/>
                </a:solidFill>
                <a:latin typeface="+mj-lt"/>
              </a:rPr>
              <a:t>Partner Portal</a:t>
            </a:r>
            <a:endParaRPr lang="en-US" sz="1400" dirty="0">
              <a:solidFill>
                <a:srgbClr val="72D4DB"/>
              </a:solidFill>
            </a:endParaRPr>
          </a:p>
        </p:txBody>
      </p:sp>
    </p:spTree>
    <p:extLst>
      <p:ext uri="{BB962C8B-B14F-4D97-AF65-F5344CB8AC3E}">
        <p14:creationId xmlns:p14="http://schemas.microsoft.com/office/powerpoint/2010/main" val="288712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39"/>
                                        </p:tgtEl>
                                      </p:cBhvr>
                                    </p:animEffect>
                                    <p:animScale>
                                      <p:cBhvr>
                                        <p:cTn id="11" dur="250" autoRev="1" fill="hold"/>
                                        <p:tgtEl>
                                          <p:spTgt spid="39"/>
                                        </p:tgtEl>
                                      </p:cBhvr>
                                      <p:by x="105000" y="105000"/>
                                    </p:animScale>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16"/>
                                        </p:tgtEl>
                                      </p:cBhvr>
                                    </p:animEffect>
                                    <p:animScale>
                                      <p:cBhvr>
                                        <p:cTn id="15" dur="250" autoRev="1" fill="hold"/>
                                        <p:tgtEl>
                                          <p:spTgt spid="16"/>
                                        </p:tgtEl>
                                      </p:cBhvr>
                                      <p:by x="105000" y="105000"/>
                                    </p:animScale>
                                  </p:childTnLst>
                                </p:cTn>
                              </p:par>
                            </p:childTnLst>
                          </p:cTn>
                        </p:par>
                        <p:par>
                          <p:cTn id="16" fill="hold">
                            <p:stCondLst>
                              <p:cond delay="1500"/>
                            </p:stCondLst>
                            <p:childTnLst>
                              <p:par>
                                <p:cTn id="17" presetID="26" presetClass="emph" presetSubtype="0" fill="hold" grpId="0" nodeType="afterEffect">
                                  <p:stCondLst>
                                    <p:cond delay="0"/>
                                  </p:stCondLst>
                                  <p:childTnLst>
                                    <p:animEffect transition="out" filter="fade">
                                      <p:cBhvr>
                                        <p:cTn id="18" dur="500" tmFilter="0, 0; .2, .5; .8, .5; 1, 0"/>
                                        <p:tgtEl>
                                          <p:spTgt spid="17"/>
                                        </p:tgtEl>
                                      </p:cBhvr>
                                    </p:animEffect>
                                    <p:animScale>
                                      <p:cBhvr>
                                        <p:cTn id="19"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9" grpId="0"/>
      <p:bldP spid="16"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3"/>
          </p:nvPr>
        </p:nvSpPr>
        <p:spPr/>
        <p:txBody>
          <a:bodyPr/>
          <a:lstStyle/>
          <a:p>
            <a:fld id="{AF82C51F-475B-4DE1-B4BE-74973CDCE049}" type="slidenum">
              <a:rPr lang="nb-NO" smtClean="0"/>
              <a:pPr/>
              <a:t>76</a:t>
            </a:fld>
            <a:endParaRPr lang="nb-NO"/>
          </a:p>
        </p:txBody>
      </p:sp>
      <p:pic>
        <p:nvPicPr>
          <p:cNvPr id="10" name="Picture 9">
            <a:extLst>
              <a:ext uri="{FF2B5EF4-FFF2-40B4-BE49-F238E27FC236}">
                <a16:creationId xmlns:a16="http://schemas.microsoft.com/office/drawing/2014/main" id="{18132197-D3E2-4EB8-A57C-1AE72BA367C5}"/>
              </a:ext>
            </a:extLst>
          </p:cNvPr>
          <p:cNvPicPr>
            <a:picLocks noChangeAspect="1"/>
          </p:cNvPicPr>
          <p:nvPr/>
        </p:nvPicPr>
        <p:blipFill>
          <a:blip r:embed="rId3"/>
          <a:stretch>
            <a:fillRect/>
          </a:stretch>
        </p:blipFill>
        <p:spPr>
          <a:xfrm>
            <a:off x="710554" y="-36134"/>
            <a:ext cx="11426266" cy="6893847"/>
          </a:xfrm>
          <a:prstGeom prst="rect">
            <a:avLst/>
          </a:prstGeom>
        </p:spPr>
      </p:pic>
      <p:sp>
        <p:nvSpPr>
          <p:cNvPr id="9" name="Text Placeholder 8">
            <a:extLst>
              <a:ext uri="{FF2B5EF4-FFF2-40B4-BE49-F238E27FC236}">
                <a16:creationId xmlns:a16="http://schemas.microsoft.com/office/drawing/2014/main" id="{4ADCF840-40A8-4A8E-941C-E324F91D15E8}"/>
              </a:ext>
            </a:extLst>
          </p:cNvPr>
          <p:cNvSpPr>
            <a:spLocks noGrp="1"/>
          </p:cNvSpPr>
          <p:nvPr>
            <p:ph type="body" sz="quarter" idx="18"/>
          </p:nvPr>
        </p:nvSpPr>
        <p:spPr>
          <a:xfrm>
            <a:off x="3192518" y="44518"/>
            <a:ext cx="6010822" cy="246221"/>
          </a:xfrm>
        </p:spPr>
        <p:txBody>
          <a:bodyPr/>
          <a:lstStyle/>
          <a:p>
            <a:r>
              <a:rPr lang="en-GB" dirty="0">
                <a:solidFill>
                  <a:srgbClr val="72D4DB"/>
                </a:solidFill>
              </a:rPr>
              <a:t>In-built help within the Pexip Infinity Conferencing Platform </a:t>
            </a:r>
          </a:p>
        </p:txBody>
      </p:sp>
    </p:spTree>
    <p:extLst>
      <p:ext uri="{BB962C8B-B14F-4D97-AF65-F5344CB8AC3E}">
        <p14:creationId xmlns:p14="http://schemas.microsoft.com/office/powerpoint/2010/main" val="23620754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3"/>
          </p:nvPr>
        </p:nvSpPr>
        <p:spPr/>
        <p:txBody>
          <a:bodyPr/>
          <a:lstStyle/>
          <a:p>
            <a:fld id="{AF82C51F-475B-4DE1-B4BE-74973CDCE049}" type="slidenum">
              <a:rPr lang="nb-NO" smtClean="0"/>
              <a:pPr/>
              <a:t>77</a:t>
            </a:fld>
            <a:endParaRPr lang="nb-NO"/>
          </a:p>
        </p:txBody>
      </p:sp>
      <p:sp>
        <p:nvSpPr>
          <p:cNvPr id="9" name="Text Placeholder 8">
            <a:extLst>
              <a:ext uri="{FF2B5EF4-FFF2-40B4-BE49-F238E27FC236}">
                <a16:creationId xmlns:a16="http://schemas.microsoft.com/office/drawing/2014/main" id="{4ADCF840-40A8-4A8E-941C-E324F91D15E8}"/>
              </a:ext>
            </a:extLst>
          </p:cNvPr>
          <p:cNvSpPr>
            <a:spLocks noGrp="1"/>
          </p:cNvSpPr>
          <p:nvPr>
            <p:ph type="body" sz="quarter" idx="18"/>
          </p:nvPr>
        </p:nvSpPr>
        <p:spPr>
          <a:xfrm>
            <a:off x="161597" y="83932"/>
            <a:ext cx="3961086" cy="492443"/>
          </a:xfrm>
        </p:spPr>
        <p:txBody>
          <a:bodyPr/>
          <a:lstStyle/>
          <a:p>
            <a:r>
              <a:rPr lang="en-GB" dirty="0">
                <a:solidFill>
                  <a:srgbClr val="72D4DB"/>
                </a:solidFill>
              </a:rPr>
              <a:t>In-built contextual help within the Pexip Infinity Conferencing Platform GUI</a:t>
            </a:r>
          </a:p>
        </p:txBody>
      </p:sp>
      <p:pic>
        <p:nvPicPr>
          <p:cNvPr id="3" name="Picture 2">
            <a:extLst>
              <a:ext uri="{FF2B5EF4-FFF2-40B4-BE49-F238E27FC236}">
                <a16:creationId xmlns:a16="http://schemas.microsoft.com/office/drawing/2014/main" id="{F2ACFE09-47A8-48A1-BDD5-F07EAEA6EB2D}"/>
              </a:ext>
            </a:extLst>
          </p:cNvPr>
          <p:cNvPicPr>
            <a:picLocks noChangeAspect="1"/>
          </p:cNvPicPr>
          <p:nvPr/>
        </p:nvPicPr>
        <p:blipFill>
          <a:blip r:embed="rId3"/>
          <a:stretch>
            <a:fillRect/>
          </a:stretch>
        </p:blipFill>
        <p:spPr>
          <a:xfrm>
            <a:off x="2849617" y="648087"/>
            <a:ext cx="9430363" cy="5689652"/>
          </a:xfrm>
          <a:prstGeom prst="rect">
            <a:avLst/>
          </a:prstGeom>
        </p:spPr>
      </p:pic>
    </p:spTree>
    <p:extLst>
      <p:ext uri="{BB962C8B-B14F-4D97-AF65-F5344CB8AC3E}">
        <p14:creationId xmlns:p14="http://schemas.microsoft.com/office/powerpoint/2010/main" val="1725100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3"/>
          </p:nvPr>
        </p:nvSpPr>
        <p:spPr/>
        <p:txBody>
          <a:bodyPr/>
          <a:lstStyle/>
          <a:p>
            <a:fld id="{AF82C51F-475B-4DE1-B4BE-74973CDCE049}" type="slidenum">
              <a:rPr lang="nb-NO" smtClean="0"/>
              <a:pPr/>
              <a:t>78</a:t>
            </a:fld>
            <a:endParaRPr lang="nb-NO"/>
          </a:p>
        </p:txBody>
      </p:sp>
      <p:sp>
        <p:nvSpPr>
          <p:cNvPr id="9" name="Text Placeholder 8">
            <a:extLst>
              <a:ext uri="{FF2B5EF4-FFF2-40B4-BE49-F238E27FC236}">
                <a16:creationId xmlns:a16="http://schemas.microsoft.com/office/drawing/2014/main" id="{4ADCF840-40A8-4A8E-941C-E324F91D15E8}"/>
              </a:ext>
            </a:extLst>
          </p:cNvPr>
          <p:cNvSpPr>
            <a:spLocks noGrp="1"/>
          </p:cNvSpPr>
          <p:nvPr>
            <p:ph type="body" sz="quarter" idx="18"/>
          </p:nvPr>
        </p:nvSpPr>
        <p:spPr>
          <a:xfrm>
            <a:off x="161597" y="83932"/>
            <a:ext cx="3961086" cy="246221"/>
          </a:xfrm>
        </p:spPr>
        <p:txBody>
          <a:bodyPr/>
          <a:lstStyle/>
          <a:p>
            <a:r>
              <a:rPr lang="en-GB" dirty="0">
                <a:solidFill>
                  <a:srgbClr val="72D4DB"/>
                </a:solidFill>
              </a:rPr>
              <a:t>Diagnostic tools</a:t>
            </a:r>
          </a:p>
        </p:txBody>
      </p:sp>
      <p:pic>
        <p:nvPicPr>
          <p:cNvPr id="5" name="Picture 4">
            <a:extLst>
              <a:ext uri="{FF2B5EF4-FFF2-40B4-BE49-F238E27FC236}">
                <a16:creationId xmlns:a16="http://schemas.microsoft.com/office/drawing/2014/main" id="{20770469-E8EB-4C64-8298-DCEC4807DAA2}"/>
              </a:ext>
            </a:extLst>
          </p:cNvPr>
          <p:cNvPicPr>
            <a:picLocks noChangeAspect="1"/>
          </p:cNvPicPr>
          <p:nvPr/>
        </p:nvPicPr>
        <p:blipFill>
          <a:blip r:embed="rId3"/>
          <a:stretch>
            <a:fillRect/>
          </a:stretch>
        </p:blipFill>
        <p:spPr>
          <a:xfrm>
            <a:off x="4483186" y="167629"/>
            <a:ext cx="6899518" cy="4162709"/>
          </a:xfrm>
          <a:prstGeom prst="rect">
            <a:avLst/>
          </a:prstGeom>
        </p:spPr>
      </p:pic>
      <p:pic>
        <p:nvPicPr>
          <p:cNvPr id="10" name="Picture 9">
            <a:extLst>
              <a:ext uri="{FF2B5EF4-FFF2-40B4-BE49-F238E27FC236}">
                <a16:creationId xmlns:a16="http://schemas.microsoft.com/office/drawing/2014/main" id="{1378B4BF-3C17-431D-B392-48A9C7F3FD66}"/>
              </a:ext>
            </a:extLst>
          </p:cNvPr>
          <p:cNvPicPr>
            <a:picLocks noChangeAspect="1"/>
          </p:cNvPicPr>
          <p:nvPr/>
        </p:nvPicPr>
        <p:blipFill>
          <a:blip r:embed="rId4"/>
          <a:stretch>
            <a:fillRect/>
          </a:stretch>
        </p:blipFill>
        <p:spPr>
          <a:xfrm>
            <a:off x="5324804" y="937712"/>
            <a:ext cx="6668367" cy="4023248"/>
          </a:xfrm>
          <a:prstGeom prst="rect">
            <a:avLst/>
          </a:prstGeom>
        </p:spPr>
      </p:pic>
      <p:pic>
        <p:nvPicPr>
          <p:cNvPr id="7" name="Picture 6">
            <a:extLst>
              <a:ext uri="{FF2B5EF4-FFF2-40B4-BE49-F238E27FC236}">
                <a16:creationId xmlns:a16="http://schemas.microsoft.com/office/drawing/2014/main" id="{5507B40B-CDED-4195-A626-4B5486E93142}"/>
              </a:ext>
            </a:extLst>
          </p:cNvPr>
          <p:cNvPicPr>
            <a:picLocks noChangeAspect="1"/>
          </p:cNvPicPr>
          <p:nvPr/>
        </p:nvPicPr>
        <p:blipFill>
          <a:blip r:embed="rId5"/>
          <a:stretch>
            <a:fillRect/>
          </a:stretch>
        </p:blipFill>
        <p:spPr>
          <a:xfrm>
            <a:off x="4542306" y="2192820"/>
            <a:ext cx="6899517" cy="4162709"/>
          </a:xfrm>
          <a:prstGeom prst="rect">
            <a:avLst/>
          </a:prstGeom>
        </p:spPr>
      </p:pic>
      <p:pic>
        <p:nvPicPr>
          <p:cNvPr id="14" name="Picture 13">
            <a:extLst>
              <a:ext uri="{FF2B5EF4-FFF2-40B4-BE49-F238E27FC236}">
                <a16:creationId xmlns:a16="http://schemas.microsoft.com/office/drawing/2014/main" id="{DFF73030-6C9F-4F15-B164-66238FD361A8}"/>
              </a:ext>
            </a:extLst>
          </p:cNvPr>
          <p:cNvPicPr>
            <a:picLocks noChangeAspect="1"/>
          </p:cNvPicPr>
          <p:nvPr/>
        </p:nvPicPr>
        <p:blipFill>
          <a:blip r:embed="rId6"/>
          <a:stretch>
            <a:fillRect/>
          </a:stretch>
        </p:blipFill>
        <p:spPr>
          <a:xfrm>
            <a:off x="98535" y="706921"/>
            <a:ext cx="3963979" cy="2137518"/>
          </a:xfrm>
          <a:prstGeom prst="rect">
            <a:avLst/>
          </a:prstGeom>
        </p:spPr>
      </p:pic>
      <p:pic>
        <p:nvPicPr>
          <p:cNvPr id="16" name="Picture 15">
            <a:extLst>
              <a:ext uri="{FF2B5EF4-FFF2-40B4-BE49-F238E27FC236}">
                <a16:creationId xmlns:a16="http://schemas.microsoft.com/office/drawing/2014/main" id="{73249674-E3AD-4AD7-93E0-7D9E629D2754}"/>
              </a:ext>
            </a:extLst>
          </p:cNvPr>
          <p:cNvPicPr>
            <a:picLocks noChangeAspect="1"/>
          </p:cNvPicPr>
          <p:nvPr/>
        </p:nvPicPr>
        <p:blipFill>
          <a:blip r:embed="rId7"/>
          <a:stretch>
            <a:fillRect/>
          </a:stretch>
        </p:blipFill>
        <p:spPr>
          <a:xfrm>
            <a:off x="118777" y="4071444"/>
            <a:ext cx="3943737" cy="2195505"/>
          </a:xfrm>
          <a:prstGeom prst="rect">
            <a:avLst/>
          </a:prstGeom>
        </p:spPr>
      </p:pic>
    </p:spTree>
    <p:extLst>
      <p:ext uri="{BB962C8B-B14F-4D97-AF65-F5344CB8AC3E}">
        <p14:creationId xmlns:p14="http://schemas.microsoft.com/office/powerpoint/2010/main" val="39373025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3"/>
          </p:nvPr>
        </p:nvSpPr>
        <p:spPr/>
        <p:txBody>
          <a:bodyPr/>
          <a:lstStyle/>
          <a:p>
            <a:fld id="{AF82C51F-475B-4DE1-B4BE-74973CDCE049}" type="slidenum">
              <a:rPr lang="nb-NO" smtClean="0"/>
              <a:pPr/>
              <a:t>79</a:t>
            </a:fld>
            <a:endParaRPr lang="nb-NO"/>
          </a:p>
        </p:txBody>
      </p:sp>
      <p:sp>
        <p:nvSpPr>
          <p:cNvPr id="9" name="Text Placeholder 8">
            <a:extLst>
              <a:ext uri="{FF2B5EF4-FFF2-40B4-BE49-F238E27FC236}">
                <a16:creationId xmlns:a16="http://schemas.microsoft.com/office/drawing/2014/main" id="{4ADCF840-40A8-4A8E-941C-E324F91D15E8}"/>
              </a:ext>
            </a:extLst>
          </p:cNvPr>
          <p:cNvSpPr>
            <a:spLocks noGrp="1"/>
          </p:cNvSpPr>
          <p:nvPr>
            <p:ph type="body" sz="quarter" idx="18"/>
          </p:nvPr>
        </p:nvSpPr>
        <p:spPr>
          <a:xfrm>
            <a:off x="161597" y="83932"/>
            <a:ext cx="3961086" cy="246221"/>
          </a:xfrm>
        </p:spPr>
        <p:txBody>
          <a:bodyPr/>
          <a:lstStyle/>
          <a:p>
            <a:r>
              <a:rPr lang="en-GB" dirty="0">
                <a:solidFill>
                  <a:srgbClr val="72D4DB"/>
                </a:solidFill>
              </a:rPr>
              <a:t>Partner Portal</a:t>
            </a:r>
          </a:p>
        </p:txBody>
      </p:sp>
      <p:pic>
        <p:nvPicPr>
          <p:cNvPr id="3" name="Picture 2">
            <a:extLst>
              <a:ext uri="{FF2B5EF4-FFF2-40B4-BE49-F238E27FC236}">
                <a16:creationId xmlns:a16="http://schemas.microsoft.com/office/drawing/2014/main" id="{8BE7AC00-5E3C-4827-9154-3564843232C2}"/>
              </a:ext>
            </a:extLst>
          </p:cNvPr>
          <p:cNvPicPr>
            <a:picLocks noChangeAspect="1"/>
          </p:cNvPicPr>
          <p:nvPr/>
        </p:nvPicPr>
        <p:blipFill>
          <a:blip r:embed="rId3"/>
          <a:stretch>
            <a:fillRect/>
          </a:stretch>
        </p:blipFill>
        <p:spPr>
          <a:xfrm>
            <a:off x="4310983" y="1051560"/>
            <a:ext cx="7881017" cy="4754880"/>
          </a:xfrm>
          <a:prstGeom prst="rect">
            <a:avLst/>
          </a:prstGeom>
        </p:spPr>
      </p:pic>
    </p:spTree>
    <p:extLst>
      <p:ext uri="{BB962C8B-B14F-4D97-AF65-F5344CB8AC3E}">
        <p14:creationId xmlns:p14="http://schemas.microsoft.com/office/powerpoint/2010/main" val="501472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31A5E24-FC66-4C64-B91C-9E453DA47ABB}"/>
              </a:ext>
            </a:extLst>
          </p:cNvPr>
          <p:cNvGrpSpPr/>
          <p:nvPr/>
        </p:nvGrpSpPr>
        <p:grpSpPr>
          <a:xfrm>
            <a:off x="3293168" y="1123950"/>
            <a:ext cx="5780398" cy="5061185"/>
            <a:chOff x="3293168" y="1123950"/>
            <a:chExt cx="5780398" cy="5061185"/>
          </a:xfrm>
        </p:grpSpPr>
        <p:sp>
          <p:nvSpPr>
            <p:cNvPr id="22" name="Rectangle 21">
              <a:extLst>
                <a:ext uri="{FF2B5EF4-FFF2-40B4-BE49-F238E27FC236}">
                  <a16:creationId xmlns:a16="http://schemas.microsoft.com/office/drawing/2014/main" id="{6677695C-0A66-45B1-9AC2-F2556C75018D}"/>
                </a:ext>
              </a:extLst>
            </p:cNvPr>
            <p:cNvSpPr/>
            <p:nvPr/>
          </p:nvSpPr>
          <p:spPr>
            <a:xfrm>
              <a:off x="3293168" y="1123950"/>
              <a:ext cx="5780398" cy="506118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BC9D970C-C359-4248-A767-01C27C211755}"/>
                </a:ext>
              </a:extLst>
            </p:cNvPr>
            <p:cNvSpPr txBox="1"/>
            <p:nvPr>
              <p:custDataLst>
                <p:tags r:id="rId5"/>
              </p:custDataLst>
            </p:nvPr>
          </p:nvSpPr>
          <p:spPr>
            <a:xfrm>
              <a:off x="4895851" y="1286978"/>
              <a:ext cx="2650532" cy="369332"/>
            </a:xfrm>
            <a:prstGeom prst="rect">
              <a:avLst/>
            </a:prstGeom>
            <a:noFill/>
          </p:spPr>
          <p:txBody>
            <a:bodyPr wrap="square" rtlCol="0" anchor="ctr">
              <a:spAutoFit/>
            </a:bodyPr>
            <a:lstStyle/>
            <a:p>
              <a:pPr algn="ctr" defTabSz="914259">
                <a:defRPr/>
              </a:pPr>
              <a:r>
                <a:rPr lang="en-GB">
                  <a:solidFill>
                    <a:srgbClr val="0A2136"/>
                  </a:solidFill>
                  <a:latin typeface="Whyte Medium"/>
                </a:rPr>
                <a:t>Conferencing Nodes</a:t>
              </a:r>
            </a:p>
          </p:txBody>
        </p:sp>
        <p:cxnSp>
          <p:nvCxnSpPr>
            <p:cNvPr id="34" name="Straight Connector 33">
              <a:extLst>
                <a:ext uri="{FF2B5EF4-FFF2-40B4-BE49-F238E27FC236}">
                  <a16:creationId xmlns:a16="http://schemas.microsoft.com/office/drawing/2014/main" id="{9039F11A-26BB-4D47-9D52-830FFE32A16B}"/>
                </a:ext>
              </a:extLst>
            </p:cNvPr>
            <p:cNvCxnSpPr>
              <a:cxnSpLocks/>
            </p:cNvCxnSpPr>
            <p:nvPr/>
          </p:nvCxnSpPr>
          <p:spPr>
            <a:xfrm>
              <a:off x="3547884" y="1783442"/>
              <a:ext cx="5270205"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A98A4C2-9C2E-4114-945A-73D64E9BF0D2}"/>
              </a:ext>
            </a:extLst>
          </p:cNvPr>
          <p:cNvSpPr>
            <a:spLocks noGrp="1"/>
          </p:cNvSpPr>
          <p:nvPr>
            <p:ph type="title"/>
            <p:custDataLst>
              <p:tags r:id="rId1"/>
            </p:custDataLst>
          </p:nvPr>
        </p:nvSpPr>
        <p:spPr>
          <a:xfrm>
            <a:off x="457149" y="365126"/>
            <a:ext cx="11196969" cy="562722"/>
          </a:xfrm>
        </p:spPr>
        <p:txBody>
          <a:bodyPr>
            <a:normAutofit fontScale="90000"/>
          </a:bodyPr>
          <a:lstStyle/>
          <a:p>
            <a:r>
              <a:rPr lang="en-US" dirty="0"/>
              <a:t>Infinity technology stacks</a:t>
            </a:r>
          </a:p>
        </p:txBody>
      </p:sp>
      <p:sp>
        <p:nvSpPr>
          <p:cNvPr id="31" name="Date Placeholder 30">
            <a:extLst>
              <a:ext uri="{FF2B5EF4-FFF2-40B4-BE49-F238E27FC236}">
                <a16:creationId xmlns:a16="http://schemas.microsoft.com/office/drawing/2014/main" id="{A0540041-9371-4860-963A-A1212AD4579E}"/>
              </a:ext>
            </a:extLst>
          </p:cNvPr>
          <p:cNvSpPr>
            <a:spLocks noGrp="1"/>
          </p:cNvSpPr>
          <p:nvPr>
            <p:ph type="dt" sz="half" idx="10"/>
          </p:nvPr>
        </p:nvSpPr>
        <p:spPr/>
        <p:txBody>
          <a:bodyPr/>
          <a:lstStyle/>
          <a:p>
            <a:r>
              <a:rPr lang="en-US" noProof="0"/>
              <a:t>17 March, 2022</a:t>
            </a:r>
            <a:endParaRPr lang="en-GB" noProof="0"/>
          </a:p>
        </p:txBody>
      </p:sp>
      <p:sp>
        <p:nvSpPr>
          <p:cNvPr id="32" name="Footer Placeholder 31">
            <a:extLst>
              <a:ext uri="{FF2B5EF4-FFF2-40B4-BE49-F238E27FC236}">
                <a16:creationId xmlns:a16="http://schemas.microsoft.com/office/drawing/2014/main" id="{444E0CE0-98B7-4C79-AFFC-9BCF3E63C386}"/>
              </a:ext>
            </a:extLst>
          </p:cNvPr>
          <p:cNvSpPr>
            <a:spLocks noGrp="1"/>
          </p:cNvSpPr>
          <p:nvPr>
            <p:ph type="ftr" sz="quarter" idx="11"/>
          </p:nvPr>
        </p:nvSpPr>
        <p:spPr/>
        <p:txBody>
          <a:bodyPr/>
          <a:lstStyle/>
          <a:p>
            <a:r>
              <a:rPr lang="en-GB" noProof="0"/>
              <a:t>©2022 Pexip® AS. All Rights Reserved</a:t>
            </a:r>
            <a:endParaRPr lang="en-GB" noProof="0" dirty="0"/>
          </a:p>
        </p:txBody>
      </p:sp>
      <p:sp>
        <p:nvSpPr>
          <p:cNvPr id="35" name="Slide Number Placeholder 34">
            <a:extLst>
              <a:ext uri="{FF2B5EF4-FFF2-40B4-BE49-F238E27FC236}">
                <a16:creationId xmlns:a16="http://schemas.microsoft.com/office/drawing/2014/main" id="{4D4B41BA-9B95-4352-9A1D-4B8B0D025A75}"/>
              </a:ext>
            </a:extLst>
          </p:cNvPr>
          <p:cNvSpPr>
            <a:spLocks noGrp="1"/>
          </p:cNvSpPr>
          <p:nvPr>
            <p:ph type="sldNum" sz="quarter" idx="12"/>
          </p:nvPr>
        </p:nvSpPr>
        <p:spPr/>
        <p:txBody>
          <a:bodyPr/>
          <a:lstStyle/>
          <a:p>
            <a:fld id="{AF82C51F-475B-4DE1-B4BE-74973CDCE049}" type="slidenum">
              <a:rPr lang="en-GB" noProof="0" smtClean="0"/>
              <a:pPr/>
              <a:t>8</a:t>
            </a:fld>
            <a:endParaRPr lang="en-GB" noProof="0"/>
          </a:p>
        </p:txBody>
      </p:sp>
      <p:grpSp>
        <p:nvGrpSpPr>
          <p:cNvPr id="20" name="Group 19">
            <a:extLst>
              <a:ext uri="{FF2B5EF4-FFF2-40B4-BE49-F238E27FC236}">
                <a16:creationId xmlns:a16="http://schemas.microsoft.com/office/drawing/2014/main" id="{D348DACC-A6F1-4667-B3A7-BA742440E5AA}"/>
              </a:ext>
            </a:extLst>
          </p:cNvPr>
          <p:cNvGrpSpPr/>
          <p:nvPr/>
        </p:nvGrpSpPr>
        <p:grpSpPr>
          <a:xfrm>
            <a:off x="438671" y="1123950"/>
            <a:ext cx="2816618" cy="5061185"/>
            <a:chOff x="438671" y="1123950"/>
            <a:chExt cx="2816618" cy="5061185"/>
          </a:xfrm>
        </p:grpSpPr>
        <p:grpSp>
          <p:nvGrpSpPr>
            <p:cNvPr id="40" name="Group 39">
              <a:extLst>
                <a:ext uri="{FF2B5EF4-FFF2-40B4-BE49-F238E27FC236}">
                  <a16:creationId xmlns:a16="http://schemas.microsoft.com/office/drawing/2014/main" id="{358AECC6-1BFA-49C6-B2BC-00D11D249F9E}"/>
                </a:ext>
              </a:extLst>
            </p:cNvPr>
            <p:cNvGrpSpPr/>
            <p:nvPr/>
          </p:nvGrpSpPr>
          <p:grpSpPr>
            <a:xfrm>
              <a:off x="438671" y="1123950"/>
              <a:ext cx="2816618" cy="5061185"/>
              <a:chOff x="438671" y="1123950"/>
              <a:chExt cx="2816618" cy="5061185"/>
            </a:xfrm>
          </p:grpSpPr>
          <p:sp>
            <p:nvSpPr>
              <p:cNvPr id="5" name="Rounded Rectangle 79">
                <a:extLst>
                  <a:ext uri="{FF2B5EF4-FFF2-40B4-BE49-F238E27FC236}">
                    <a16:creationId xmlns:a16="http://schemas.microsoft.com/office/drawing/2014/main" id="{1DED3E28-55B3-4C97-ADEF-AD46D194F8BB}"/>
                  </a:ext>
                </a:extLst>
              </p:cNvPr>
              <p:cNvSpPr/>
              <p:nvPr/>
            </p:nvSpPr>
            <p:spPr>
              <a:xfrm>
                <a:off x="438671" y="1123950"/>
                <a:ext cx="2816618" cy="5061185"/>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sp>
            <p:nvSpPr>
              <p:cNvPr id="9" name="TextBox 8">
                <a:extLst>
                  <a:ext uri="{FF2B5EF4-FFF2-40B4-BE49-F238E27FC236}">
                    <a16:creationId xmlns:a16="http://schemas.microsoft.com/office/drawing/2014/main" id="{1F4EE234-405F-43CD-8D56-106485EADF4C}"/>
                  </a:ext>
                </a:extLst>
              </p:cNvPr>
              <p:cNvSpPr txBox="1"/>
              <p:nvPr>
                <p:custDataLst>
                  <p:tags r:id="rId4"/>
                </p:custDataLst>
              </p:nvPr>
            </p:nvSpPr>
            <p:spPr>
              <a:xfrm>
                <a:off x="647633" y="1283603"/>
                <a:ext cx="2398695" cy="376834"/>
              </a:xfrm>
              <a:prstGeom prst="rect">
                <a:avLst/>
              </a:prstGeom>
              <a:noFill/>
            </p:spPr>
            <p:txBody>
              <a:bodyPr wrap="square" rtlCol="0" anchor="ctr">
                <a:spAutoFit/>
              </a:bodyPr>
              <a:lstStyle/>
              <a:p>
                <a:pPr algn="ctr" defTabSz="914259">
                  <a:defRPr/>
                </a:pPr>
                <a:r>
                  <a:rPr lang="en-GB">
                    <a:solidFill>
                      <a:srgbClr val="0A2136"/>
                    </a:solidFill>
                    <a:latin typeface="Whyte Medium"/>
                  </a:rPr>
                  <a:t>Management Node</a:t>
                </a:r>
              </a:p>
            </p:txBody>
          </p:sp>
          <p:cxnSp>
            <p:nvCxnSpPr>
              <p:cNvPr id="13" name="Straight Connector 12">
                <a:extLst>
                  <a:ext uri="{FF2B5EF4-FFF2-40B4-BE49-F238E27FC236}">
                    <a16:creationId xmlns:a16="http://schemas.microsoft.com/office/drawing/2014/main" id="{778CD20A-2AA9-4BAB-BE1D-E4E5BF4AD373}"/>
                  </a:ext>
                </a:extLst>
              </p:cNvPr>
              <p:cNvCxnSpPr>
                <a:cxnSpLocks/>
              </p:cNvCxnSpPr>
              <p:nvPr/>
            </p:nvCxnSpPr>
            <p:spPr>
              <a:xfrm>
                <a:off x="640637" y="1783818"/>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53A7D42-555A-4D6D-BDD7-0A86C3C35F9B}"/>
                  </a:ext>
                </a:extLst>
              </p:cNvPr>
              <p:cNvSpPr txBox="1"/>
              <p:nvPr/>
            </p:nvSpPr>
            <p:spPr>
              <a:xfrm>
                <a:off x="715246" y="1841840"/>
                <a:ext cx="2412686" cy="3252172"/>
              </a:xfrm>
              <a:prstGeom prst="rect">
                <a:avLst/>
              </a:prstGeom>
              <a:noFill/>
            </p:spPr>
            <p:txBody>
              <a:bodyPr wrap="square" rtlCol="0" anchor="t">
                <a:spAutoFit/>
              </a:bodyPr>
              <a:lstStyle/>
              <a:p>
                <a:pPr marL="179422" lvl="1" indent="-179422" defTabSz="896200">
                  <a:spcBef>
                    <a:spcPts val="408"/>
                  </a:spcBef>
                  <a:buSzPct val="120000"/>
                  <a:buFont typeface="Whyte Book" panose="020B0004050101020103"/>
                  <a:buChar char="•"/>
                </a:pPr>
                <a:r>
                  <a:rPr lang="en-GB" sz="1400" dirty="0">
                    <a:solidFill>
                      <a:srgbClr val="0A2136"/>
                    </a:solidFill>
                    <a:latin typeface="Whyte Book"/>
                  </a:rPr>
                  <a:t>Linux (</a:t>
                </a:r>
                <a:r>
                  <a:rPr lang="en-GB" sz="1400" dirty="0" err="1">
                    <a:solidFill>
                      <a:srgbClr val="0A2136"/>
                    </a:solidFill>
                    <a:latin typeface="Whyte Book"/>
                  </a:rPr>
                  <a:t>PexOS</a:t>
                </a:r>
                <a:r>
                  <a:rPr lang="en-GB" sz="1400" dirty="0">
                    <a:solidFill>
                      <a:srgbClr val="0A2136"/>
                    </a:solidFill>
                    <a:latin typeface="Whyte Book"/>
                  </a:rPr>
                  <a:t>) based</a:t>
                </a:r>
              </a:p>
              <a:p>
                <a:pPr marL="179422" lvl="1" indent="-179422" defTabSz="896200">
                  <a:spcBef>
                    <a:spcPts val="408"/>
                  </a:spcBef>
                  <a:buSzPct val="120000"/>
                  <a:buFont typeface="Whyte Book" panose="020B0004050101020103"/>
                  <a:buChar char="•"/>
                </a:pPr>
                <a:r>
                  <a:rPr lang="en-US" sz="1400" dirty="0">
                    <a:solidFill>
                      <a:srgbClr val="0A2136"/>
                    </a:solidFill>
                  </a:rPr>
                  <a:t>Hosts admin web UI</a:t>
                </a:r>
              </a:p>
              <a:p>
                <a:pPr marL="179422" lvl="1" indent="-179422" defTabSz="896200">
                  <a:spcBef>
                    <a:spcPts val="408"/>
                  </a:spcBef>
                  <a:buSzPct val="120000"/>
                  <a:buFont typeface="Whyte Book" panose="020B0004050101020103"/>
                  <a:buChar char="•"/>
                </a:pPr>
                <a:r>
                  <a:rPr lang="en-US" sz="1400" dirty="0">
                    <a:solidFill>
                      <a:srgbClr val="0A2136"/>
                    </a:solidFill>
                  </a:rPr>
                  <a:t>Configure and create conferencing nodes</a:t>
                </a:r>
              </a:p>
              <a:p>
                <a:pPr marL="179422" lvl="1" indent="-179422" defTabSz="896200">
                  <a:spcBef>
                    <a:spcPts val="408"/>
                  </a:spcBef>
                  <a:buSzPct val="120000"/>
                  <a:buFont typeface="Whyte Book" panose="020B0004050101020103"/>
                  <a:buChar char="•"/>
                </a:pPr>
                <a:r>
                  <a:rPr lang="en-US" sz="1400" dirty="0">
                    <a:solidFill>
                      <a:srgbClr val="0A2136"/>
                    </a:solidFill>
                  </a:rPr>
                  <a:t>Configure services</a:t>
                </a:r>
              </a:p>
              <a:p>
                <a:pPr marL="179422" lvl="1" indent="-179422" defTabSz="896200">
                  <a:spcBef>
                    <a:spcPts val="408"/>
                  </a:spcBef>
                  <a:buSzPct val="120000"/>
                  <a:buFont typeface="Whyte Book" panose="020B0004050101020103"/>
                  <a:buChar char="•"/>
                </a:pPr>
                <a:r>
                  <a:rPr lang="en-US" sz="1400" dirty="0">
                    <a:solidFill>
                      <a:srgbClr val="0A2136"/>
                    </a:solidFill>
                  </a:rPr>
                  <a:t>Configure platform-wide and location specific policies</a:t>
                </a:r>
              </a:p>
              <a:p>
                <a:pPr marL="179422" lvl="1" indent="-179422" defTabSz="896200">
                  <a:spcBef>
                    <a:spcPts val="408"/>
                  </a:spcBef>
                  <a:buSzPct val="120000"/>
                  <a:buFont typeface="Whyte Book" panose="020B0004050101020103"/>
                  <a:buChar char="•"/>
                </a:pPr>
                <a:r>
                  <a:rPr lang="en-US" sz="1400" dirty="0">
                    <a:solidFill>
                      <a:srgbClr val="0A2136"/>
                    </a:solidFill>
                  </a:rPr>
                  <a:t>Monitor live calls / conferences</a:t>
                </a:r>
              </a:p>
              <a:p>
                <a:pPr marL="179422" lvl="1" indent="-179422" defTabSz="896200">
                  <a:spcBef>
                    <a:spcPts val="408"/>
                  </a:spcBef>
                  <a:buSzPct val="120000"/>
                  <a:buFont typeface="Whyte Book" panose="020B0004050101020103"/>
                  <a:buChar char="•"/>
                </a:pPr>
                <a:r>
                  <a:rPr lang="en-US" sz="1400" dirty="0">
                    <a:solidFill>
                      <a:srgbClr val="0A2136"/>
                    </a:solidFill>
                  </a:rPr>
                  <a:t>Aggregate conferencing node log data</a:t>
                </a:r>
              </a:p>
              <a:p>
                <a:pPr marL="179422" lvl="1" indent="-179422" defTabSz="896200">
                  <a:spcBef>
                    <a:spcPts val="408"/>
                  </a:spcBef>
                  <a:buSzPct val="120000"/>
                  <a:buFont typeface="Whyte Book" panose="020B0004050101020103"/>
                  <a:buChar char="•"/>
                </a:pPr>
                <a:r>
                  <a:rPr lang="en-US" sz="1400" dirty="0">
                    <a:solidFill>
                      <a:srgbClr val="0A2136"/>
                    </a:solidFill>
                  </a:rPr>
                  <a:t>Hosts management API</a:t>
                </a:r>
              </a:p>
            </p:txBody>
          </p:sp>
        </p:grpSp>
        <p:pic>
          <p:nvPicPr>
            <p:cNvPr id="3" name="Picture 2">
              <a:extLst>
                <a:ext uri="{FF2B5EF4-FFF2-40B4-BE49-F238E27FC236}">
                  <a16:creationId xmlns:a16="http://schemas.microsoft.com/office/drawing/2014/main" id="{3577168B-A7E7-4D61-B692-5B600461FE83}"/>
                </a:ext>
              </a:extLst>
            </p:cNvPr>
            <p:cNvPicPr>
              <a:picLocks noChangeAspect="1"/>
            </p:cNvPicPr>
            <p:nvPr/>
          </p:nvPicPr>
          <p:blipFill>
            <a:blip r:embed="rId8"/>
            <a:stretch>
              <a:fillRect/>
            </a:stretch>
          </p:blipFill>
          <p:spPr>
            <a:xfrm>
              <a:off x="1119917" y="5260585"/>
              <a:ext cx="1544288" cy="524880"/>
            </a:xfrm>
            <a:prstGeom prst="rect">
              <a:avLst/>
            </a:prstGeom>
          </p:spPr>
        </p:pic>
      </p:grpSp>
      <p:grpSp>
        <p:nvGrpSpPr>
          <p:cNvPr id="21" name="Group 20">
            <a:extLst>
              <a:ext uri="{FF2B5EF4-FFF2-40B4-BE49-F238E27FC236}">
                <a16:creationId xmlns:a16="http://schemas.microsoft.com/office/drawing/2014/main" id="{18173B4C-5E93-4BC3-8F93-359DCBDB496A}"/>
              </a:ext>
            </a:extLst>
          </p:cNvPr>
          <p:cNvGrpSpPr/>
          <p:nvPr/>
        </p:nvGrpSpPr>
        <p:grpSpPr>
          <a:xfrm>
            <a:off x="3382647" y="1974849"/>
            <a:ext cx="2743159" cy="4124353"/>
            <a:chOff x="3382647" y="1974849"/>
            <a:chExt cx="2743159" cy="4124353"/>
          </a:xfrm>
        </p:grpSpPr>
        <p:grpSp>
          <p:nvGrpSpPr>
            <p:cNvPr id="41" name="Group 40">
              <a:extLst>
                <a:ext uri="{FF2B5EF4-FFF2-40B4-BE49-F238E27FC236}">
                  <a16:creationId xmlns:a16="http://schemas.microsoft.com/office/drawing/2014/main" id="{30795449-F6B6-4D1C-B385-D077793DD95D}"/>
                </a:ext>
              </a:extLst>
            </p:cNvPr>
            <p:cNvGrpSpPr/>
            <p:nvPr/>
          </p:nvGrpSpPr>
          <p:grpSpPr>
            <a:xfrm>
              <a:off x="3382647" y="1974849"/>
              <a:ext cx="2743159" cy="4124353"/>
              <a:chOff x="3382647" y="1974849"/>
              <a:chExt cx="2743159" cy="4124353"/>
            </a:xfrm>
          </p:grpSpPr>
          <p:sp>
            <p:nvSpPr>
              <p:cNvPr id="7" name="Rounded Rectangle 77">
                <a:extLst>
                  <a:ext uri="{FF2B5EF4-FFF2-40B4-BE49-F238E27FC236}">
                    <a16:creationId xmlns:a16="http://schemas.microsoft.com/office/drawing/2014/main" id="{BB991B49-F718-4960-A440-D984BDF90927}"/>
                  </a:ext>
                </a:extLst>
              </p:cNvPr>
              <p:cNvSpPr/>
              <p:nvPr/>
            </p:nvSpPr>
            <p:spPr>
              <a:xfrm>
                <a:off x="3382647" y="1974849"/>
                <a:ext cx="2743159" cy="412435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sp>
            <p:nvSpPr>
              <p:cNvPr id="11" name="Rectangle 10">
                <a:extLst>
                  <a:ext uri="{FF2B5EF4-FFF2-40B4-BE49-F238E27FC236}">
                    <a16:creationId xmlns:a16="http://schemas.microsoft.com/office/drawing/2014/main" id="{737FE336-0454-4143-AC77-BC1FC374D209}"/>
                  </a:ext>
                </a:extLst>
              </p:cNvPr>
              <p:cNvSpPr/>
              <p:nvPr/>
            </p:nvSpPr>
            <p:spPr>
              <a:xfrm>
                <a:off x="3547884" y="2131907"/>
                <a:ext cx="2412686" cy="376834"/>
              </a:xfrm>
              <a:prstGeom prst="rect">
                <a:avLst/>
              </a:prstGeom>
            </p:spPr>
            <p:txBody>
              <a:bodyPr wrap="square" anchor="t">
                <a:spAutoFit/>
              </a:bodyPr>
              <a:lstStyle/>
              <a:p>
                <a:pPr algn="ctr" defTabSz="914259">
                  <a:defRPr/>
                </a:pPr>
                <a:r>
                  <a:rPr lang="en-US">
                    <a:solidFill>
                      <a:srgbClr val="0A2136"/>
                    </a:solidFill>
                    <a:latin typeface="Whyte Medium"/>
                  </a:rPr>
                  <a:t>Transcoding Role</a:t>
                </a:r>
              </a:p>
            </p:txBody>
          </p:sp>
          <p:cxnSp>
            <p:nvCxnSpPr>
              <p:cNvPr id="14" name="Straight Connector 13">
                <a:extLst>
                  <a:ext uri="{FF2B5EF4-FFF2-40B4-BE49-F238E27FC236}">
                    <a16:creationId xmlns:a16="http://schemas.microsoft.com/office/drawing/2014/main" id="{DDCBDA3D-5999-4DA3-B31E-0278DAF506CE}"/>
                  </a:ext>
                </a:extLst>
              </p:cNvPr>
              <p:cNvCxnSpPr>
                <a:cxnSpLocks/>
              </p:cNvCxnSpPr>
              <p:nvPr/>
            </p:nvCxnSpPr>
            <p:spPr>
              <a:xfrm>
                <a:off x="3547884" y="2628368"/>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B53BA9-9429-4960-87AB-B9364F61C773}"/>
                  </a:ext>
                </a:extLst>
              </p:cNvPr>
              <p:cNvSpPr txBox="1"/>
              <p:nvPr/>
            </p:nvSpPr>
            <p:spPr>
              <a:xfrm>
                <a:off x="3547884" y="2674023"/>
                <a:ext cx="2412686" cy="2236510"/>
              </a:xfrm>
              <a:prstGeom prst="rect">
                <a:avLst/>
              </a:prstGeom>
              <a:noFill/>
            </p:spPr>
            <p:txBody>
              <a:bodyPr wrap="square" rtlCol="0" anchor="t">
                <a:spAutoFit/>
              </a:bodyPr>
              <a:lstStyle/>
              <a:p>
                <a:pPr marL="179422" lvl="1" indent="-179422" defTabSz="896200">
                  <a:spcBef>
                    <a:spcPts val="408"/>
                  </a:spcBef>
                  <a:buSzPct val="120000"/>
                  <a:buFont typeface="Whyte Book" panose="020B0004050101020103"/>
                  <a:buChar char="•"/>
                </a:pPr>
                <a:r>
                  <a:rPr lang="en-GB" sz="1400" dirty="0">
                    <a:solidFill>
                      <a:srgbClr val="0A2136"/>
                    </a:solidFill>
                    <a:latin typeface="Whyte Book"/>
                  </a:rPr>
                  <a:t>Linux (</a:t>
                </a:r>
                <a:r>
                  <a:rPr lang="en-GB" sz="1400" dirty="0" err="1">
                    <a:solidFill>
                      <a:srgbClr val="0A2136"/>
                    </a:solidFill>
                    <a:latin typeface="Whyte Book"/>
                  </a:rPr>
                  <a:t>PexOS</a:t>
                </a:r>
                <a:r>
                  <a:rPr lang="en-GB" sz="1400" dirty="0">
                    <a:solidFill>
                      <a:srgbClr val="0A2136"/>
                    </a:solidFill>
                    <a:latin typeface="Whyte Book"/>
                  </a:rPr>
                  <a:t>) based</a:t>
                </a:r>
              </a:p>
              <a:p>
                <a:pPr marL="179422" lvl="1" indent="-179422" defTabSz="896200">
                  <a:spcBef>
                    <a:spcPts val="408"/>
                  </a:spcBef>
                  <a:buSzPct val="120000"/>
                  <a:buFont typeface="Whyte Book" panose="020B0004050101020103"/>
                  <a:buChar char="•"/>
                </a:pPr>
                <a:r>
                  <a:rPr lang="en-US" sz="1400" dirty="0">
                    <a:solidFill>
                      <a:srgbClr val="0A2136"/>
                    </a:solidFill>
                  </a:rPr>
                  <a:t>Grouped in locations</a:t>
                </a:r>
              </a:p>
              <a:p>
                <a:pPr marL="179422" lvl="1" indent="-179422" defTabSz="896200">
                  <a:spcBef>
                    <a:spcPts val="408"/>
                  </a:spcBef>
                  <a:buSzPct val="120000"/>
                  <a:buFont typeface="Whyte Book" panose="020B0004050101020103"/>
                  <a:buChar char="•"/>
                </a:pPr>
                <a:r>
                  <a:rPr lang="en-US" sz="1400" dirty="0">
                    <a:solidFill>
                      <a:srgbClr val="0A2136"/>
                    </a:solidFill>
                  </a:rPr>
                  <a:t>H323/SIP/WebRTC</a:t>
                </a:r>
              </a:p>
              <a:p>
                <a:pPr marL="179422" lvl="1" indent="-179422" defTabSz="896200">
                  <a:spcBef>
                    <a:spcPts val="408"/>
                  </a:spcBef>
                  <a:buSzPct val="120000"/>
                  <a:buFont typeface="Whyte Book" panose="020B0004050101020103"/>
                  <a:buChar char="•"/>
                </a:pPr>
                <a:r>
                  <a:rPr lang="en-US" sz="1400" dirty="0">
                    <a:solidFill>
                      <a:srgbClr val="0A2136"/>
                    </a:solidFill>
                  </a:rPr>
                  <a:t>Video and audio processing </a:t>
                </a:r>
                <a:br>
                  <a:rPr lang="en-US" sz="1400" dirty="0">
                    <a:solidFill>
                      <a:srgbClr val="0A2136"/>
                    </a:solidFill>
                  </a:rPr>
                </a:br>
                <a:r>
                  <a:rPr lang="en-US" sz="1400" dirty="0">
                    <a:solidFill>
                      <a:srgbClr val="0A2136"/>
                    </a:solidFill>
                  </a:rPr>
                  <a:t>(Individual transcoding &amp; transrating)</a:t>
                </a:r>
              </a:p>
              <a:p>
                <a:pPr marL="179422" lvl="1" indent="-179422" defTabSz="896200">
                  <a:spcBef>
                    <a:spcPts val="408"/>
                  </a:spcBef>
                  <a:buSzPct val="120000"/>
                  <a:buFont typeface="Whyte Book" panose="020B0004050101020103"/>
                  <a:buChar char="•"/>
                </a:pPr>
                <a:r>
                  <a:rPr lang="en-US" sz="1400" dirty="0">
                    <a:solidFill>
                      <a:srgbClr val="0A2136"/>
                    </a:solidFill>
                  </a:rPr>
                  <a:t>Requires a powerful CPU with </a:t>
                </a:r>
                <a:r>
                  <a:rPr lang="en-US" sz="1400" b="1" u="sng" dirty="0">
                    <a:solidFill>
                      <a:srgbClr val="0A2136"/>
                    </a:solidFill>
                  </a:rPr>
                  <a:t>no oversubscription</a:t>
                </a:r>
              </a:p>
            </p:txBody>
          </p:sp>
        </p:grpSp>
        <p:pic>
          <p:nvPicPr>
            <p:cNvPr id="4" name="Picture 3">
              <a:extLst>
                <a:ext uri="{FF2B5EF4-FFF2-40B4-BE49-F238E27FC236}">
                  <a16:creationId xmlns:a16="http://schemas.microsoft.com/office/drawing/2014/main" id="{128F50BD-8CC3-46CE-8FF6-AEAF3D114BFC}"/>
                </a:ext>
              </a:extLst>
            </p:cNvPr>
            <p:cNvPicPr>
              <a:picLocks noChangeAspect="1"/>
            </p:cNvPicPr>
            <p:nvPr/>
          </p:nvPicPr>
          <p:blipFill>
            <a:blip r:embed="rId9"/>
            <a:stretch>
              <a:fillRect/>
            </a:stretch>
          </p:blipFill>
          <p:spPr>
            <a:xfrm>
              <a:off x="3980597" y="5231721"/>
              <a:ext cx="1544288" cy="524880"/>
            </a:xfrm>
            <a:prstGeom prst="rect">
              <a:avLst/>
            </a:prstGeom>
          </p:spPr>
        </p:pic>
      </p:grpSp>
      <p:grpSp>
        <p:nvGrpSpPr>
          <p:cNvPr id="23" name="Group 22">
            <a:extLst>
              <a:ext uri="{FF2B5EF4-FFF2-40B4-BE49-F238E27FC236}">
                <a16:creationId xmlns:a16="http://schemas.microsoft.com/office/drawing/2014/main" id="{16221C00-4029-41EF-A0AB-B342C6D4D40E}"/>
              </a:ext>
            </a:extLst>
          </p:cNvPr>
          <p:cNvGrpSpPr/>
          <p:nvPr/>
        </p:nvGrpSpPr>
        <p:grpSpPr>
          <a:xfrm>
            <a:off x="6240166" y="1974848"/>
            <a:ext cx="2743159" cy="4131879"/>
            <a:chOff x="6240166" y="1974848"/>
            <a:chExt cx="2743159" cy="4131879"/>
          </a:xfrm>
        </p:grpSpPr>
        <p:grpSp>
          <p:nvGrpSpPr>
            <p:cNvPr id="43" name="Group 42">
              <a:extLst>
                <a:ext uri="{FF2B5EF4-FFF2-40B4-BE49-F238E27FC236}">
                  <a16:creationId xmlns:a16="http://schemas.microsoft.com/office/drawing/2014/main" id="{716ED099-FB31-4494-B84B-E4615033B0CC}"/>
                </a:ext>
              </a:extLst>
            </p:cNvPr>
            <p:cNvGrpSpPr/>
            <p:nvPr/>
          </p:nvGrpSpPr>
          <p:grpSpPr>
            <a:xfrm>
              <a:off x="6240166" y="1974848"/>
              <a:ext cx="2743159" cy="4131879"/>
              <a:chOff x="6240166" y="1974848"/>
              <a:chExt cx="2743159" cy="4131879"/>
            </a:xfrm>
          </p:grpSpPr>
          <p:sp>
            <p:nvSpPr>
              <p:cNvPr id="6" name="Rounded Rectangle 80">
                <a:extLst>
                  <a:ext uri="{FF2B5EF4-FFF2-40B4-BE49-F238E27FC236}">
                    <a16:creationId xmlns:a16="http://schemas.microsoft.com/office/drawing/2014/main" id="{4AA430DB-7869-4764-8035-7E9329D9CD8B}"/>
                  </a:ext>
                </a:extLst>
              </p:cNvPr>
              <p:cNvSpPr/>
              <p:nvPr/>
            </p:nvSpPr>
            <p:spPr>
              <a:xfrm>
                <a:off x="6240166" y="1974848"/>
                <a:ext cx="2743159" cy="4131879"/>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sp>
            <p:nvSpPr>
              <p:cNvPr id="10" name="Rectangle 9">
                <a:extLst>
                  <a:ext uri="{FF2B5EF4-FFF2-40B4-BE49-F238E27FC236}">
                    <a16:creationId xmlns:a16="http://schemas.microsoft.com/office/drawing/2014/main" id="{8F98433B-57B0-4EAA-85BA-0186FC16EC71}"/>
                  </a:ext>
                </a:extLst>
              </p:cNvPr>
              <p:cNvSpPr/>
              <p:nvPr>
                <p:custDataLst>
                  <p:tags r:id="rId3"/>
                </p:custDataLst>
              </p:nvPr>
            </p:nvSpPr>
            <p:spPr>
              <a:xfrm>
                <a:off x="6405403" y="2128153"/>
                <a:ext cx="2412686" cy="376834"/>
              </a:xfrm>
              <a:prstGeom prst="rect">
                <a:avLst/>
              </a:prstGeom>
            </p:spPr>
            <p:txBody>
              <a:bodyPr wrap="square" anchor="ctr">
                <a:spAutoFit/>
              </a:bodyPr>
              <a:lstStyle/>
              <a:p>
                <a:pPr algn="ctr" defTabSz="914259">
                  <a:defRPr/>
                </a:pPr>
                <a:r>
                  <a:rPr lang="en-US">
                    <a:solidFill>
                      <a:srgbClr val="0A2136"/>
                    </a:solidFill>
                    <a:latin typeface="Whyte Medium"/>
                  </a:rPr>
                  <a:t>Proxying Edge Role</a:t>
                </a:r>
                <a:endParaRPr lang="en-US">
                  <a:solidFill>
                    <a:srgbClr val="0A2136"/>
                  </a:solidFill>
                  <a:latin typeface="Whyte Medium"/>
                  <a:cs typeface="Calibri"/>
                </a:endParaRPr>
              </a:p>
            </p:txBody>
          </p:sp>
          <p:cxnSp>
            <p:nvCxnSpPr>
              <p:cNvPr id="15" name="Straight Connector 14">
                <a:extLst>
                  <a:ext uri="{FF2B5EF4-FFF2-40B4-BE49-F238E27FC236}">
                    <a16:creationId xmlns:a16="http://schemas.microsoft.com/office/drawing/2014/main" id="{DD166CAD-3806-4FB2-99E0-F7AE8B9A49DB}"/>
                  </a:ext>
                </a:extLst>
              </p:cNvPr>
              <p:cNvCxnSpPr>
                <a:cxnSpLocks/>
              </p:cNvCxnSpPr>
              <p:nvPr/>
            </p:nvCxnSpPr>
            <p:spPr>
              <a:xfrm>
                <a:off x="6405403" y="2628368"/>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6836362-3FA5-40C6-A2B7-D0826AD19082}"/>
                  </a:ext>
                </a:extLst>
              </p:cNvPr>
              <p:cNvSpPr txBox="1"/>
              <p:nvPr/>
            </p:nvSpPr>
            <p:spPr>
              <a:xfrm>
                <a:off x="6405403" y="2703853"/>
                <a:ext cx="2412686" cy="2503249"/>
              </a:xfrm>
              <a:prstGeom prst="rect">
                <a:avLst/>
              </a:prstGeom>
              <a:noFill/>
            </p:spPr>
            <p:txBody>
              <a:bodyPr wrap="square" rtlCol="0" anchor="t">
                <a:spAutoFit/>
              </a:bodyPr>
              <a:lstStyle/>
              <a:p>
                <a:pPr marL="179422" lvl="1" indent="-179422" defTabSz="896200">
                  <a:spcBef>
                    <a:spcPts val="408"/>
                  </a:spcBef>
                  <a:buSzPct val="120000"/>
                  <a:buFont typeface="Whyte Book" panose="020B0004050101020103"/>
                  <a:buChar char="•"/>
                </a:pPr>
                <a:r>
                  <a:rPr lang="en-GB" sz="1400" u="sng" dirty="0">
                    <a:solidFill>
                      <a:srgbClr val="0A2136"/>
                    </a:solidFill>
                    <a:latin typeface="Whyte Book"/>
                  </a:rPr>
                  <a:t>Optional</a:t>
                </a:r>
              </a:p>
              <a:p>
                <a:pPr marL="179422" lvl="1" indent="-179422" defTabSz="896200">
                  <a:spcBef>
                    <a:spcPts val="408"/>
                  </a:spcBef>
                  <a:buSzPct val="120000"/>
                  <a:buFont typeface="Whyte Book" panose="020B0004050101020103"/>
                  <a:buChar char="•"/>
                </a:pPr>
                <a:r>
                  <a:rPr lang="en-GB" sz="1400" dirty="0">
                    <a:solidFill>
                      <a:srgbClr val="0A2136"/>
                    </a:solidFill>
                    <a:latin typeface="Whyte Book"/>
                  </a:rPr>
                  <a:t>Linux (</a:t>
                </a:r>
                <a:r>
                  <a:rPr lang="en-GB" sz="1400" dirty="0" err="1">
                    <a:solidFill>
                      <a:srgbClr val="0A2136"/>
                    </a:solidFill>
                    <a:latin typeface="Whyte Book"/>
                  </a:rPr>
                  <a:t>PexOS</a:t>
                </a:r>
                <a:r>
                  <a:rPr lang="en-GB" sz="1400" dirty="0">
                    <a:solidFill>
                      <a:srgbClr val="0A2136"/>
                    </a:solidFill>
                    <a:latin typeface="Whyte Book"/>
                  </a:rPr>
                  <a:t>) based</a:t>
                </a:r>
              </a:p>
              <a:p>
                <a:pPr marL="179422" lvl="1" indent="-179422" defTabSz="896200">
                  <a:spcBef>
                    <a:spcPts val="408"/>
                  </a:spcBef>
                  <a:buSzPct val="120000"/>
                  <a:buFont typeface="Whyte Book" panose="020B0004050101020103"/>
                  <a:buChar char="•"/>
                </a:pPr>
                <a:r>
                  <a:rPr lang="en-GB" sz="1400" dirty="0">
                    <a:solidFill>
                      <a:srgbClr val="0A2136"/>
                    </a:solidFill>
                    <a:latin typeface="Whyte Book"/>
                  </a:rPr>
                  <a:t>Lightweight conferencing node</a:t>
                </a:r>
              </a:p>
              <a:p>
                <a:pPr marL="179422" lvl="1" indent="-179422" defTabSz="896200">
                  <a:spcBef>
                    <a:spcPts val="408"/>
                  </a:spcBef>
                  <a:buSzPct val="120000"/>
                  <a:buFont typeface="Whyte Book" panose="020B0004050101020103"/>
                  <a:buChar char="•"/>
                </a:pPr>
                <a:r>
                  <a:rPr lang="en-US" sz="1400" dirty="0">
                    <a:solidFill>
                      <a:srgbClr val="0A2136"/>
                    </a:solidFill>
                  </a:rPr>
                  <a:t>Proxies media to Conference nodes</a:t>
                </a:r>
              </a:p>
              <a:p>
                <a:pPr marL="179422" lvl="1" indent="-179422" defTabSz="896200">
                  <a:spcBef>
                    <a:spcPts val="408"/>
                  </a:spcBef>
                  <a:buSzPct val="120000"/>
                  <a:buFont typeface="Whyte Book" panose="020B0004050101020103"/>
                  <a:buChar char="•"/>
                </a:pPr>
                <a:r>
                  <a:rPr lang="en-US" sz="1400" dirty="0">
                    <a:solidFill>
                      <a:srgbClr val="0A2136"/>
                    </a:solidFill>
                  </a:rPr>
                  <a:t>Often deployed with one or two NICs</a:t>
                </a:r>
              </a:p>
              <a:p>
                <a:pPr marL="179422" lvl="1" indent="-179422" defTabSz="896200">
                  <a:spcBef>
                    <a:spcPts val="408"/>
                  </a:spcBef>
                  <a:buSzPct val="120000"/>
                  <a:buFont typeface="Whyte Book" panose="020B0004050101020103"/>
                  <a:buChar char="•"/>
                </a:pPr>
                <a:r>
                  <a:rPr lang="en-US" sz="1400" dirty="0">
                    <a:solidFill>
                      <a:srgbClr val="0A2136"/>
                    </a:solidFill>
                  </a:rPr>
                  <a:t>Less powerful CPU, but still </a:t>
                </a:r>
                <a:r>
                  <a:rPr lang="en-US" sz="1400" b="1" u="sng" dirty="0">
                    <a:solidFill>
                      <a:srgbClr val="0A2136"/>
                    </a:solidFill>
                  </a:rPr>
                  <a:t>no oversubscription</a:t>
                </a:r>
                <a:endParaRPr lang="en-US" sz="1400" dirty="0">
                  <a:solidFill>
                    <a:srgbClr val="0A2136"/>
                  </a:solidFill>
                </a:endParaRPr>
              </a:p>
            </p:txBody>
          </p:sp>
        </p:grpSp>
        <p:pic>
          <p:nvPicPr>
            <p:cNvPr id="17" name="Picture 16">
              <a:extLst>
                <a:ext uri="{FF2B5EF4-FFF2-40B4-BE49-F238E27FC236}">
                  <a16:creationId xmlns:a16="http://schemas.microsoft.com/office/drawing/2014/main" id="{5736C626-BC3E-49F4-A9E1-BF887BC507F0}"/>
                </a:ext>
              </a:extLst>
            </p:cNvPr>
            <p:cNvPicPr>
              <a:picLocks noChangeAspect="1"/>
            </p:cNvPicPr>
            <p:nvPr/>
          </p:nvPicPr>
          <p:blipFill>
            <a:blip r:embed="rId10"/>
            <a:stretch>
              <a:fillRect/>
            </a:stretch>
          </p:blipFill>
          <p:spPr>
            <a:xfrm>
              <a:off x="6839601" y="5283137"/>
              <a:ext cx="1544288" cy="524880"/>
            </a:xfrm>
            <a:prstGeom prst="rect">
              <a:avLst/>
            </a:prstGeom>
          </p:spPr>
        </p:pic>
      </p:grpSp>
      <p:grpSp>
        <p:nvGrpSpPr>
          <p:cNvPr id="24" name="Group 23">
            <a:extLst>
              <a:ext uri="{FF2B5EF4-FFF2-40B4-BE49-F238E27FC236}">
                <a16:creationId xmlns:a16="http://schemas.microsoft.com/office/drawing/2014/main" id="{054FA9CC-8186-46FA-90CE-65CDBEDAE161}"/>
              </a:ext>
            </a:extLst>
          </p:cNvPr>
          <p:cNvGrpSpPr/>
          <p:nvPr/>
        </p:nvGrpSpPr>
        <p:grpSpPr>
          <a:xfrm>
            <a:off x="9121801" y="1123950"/>
            <a:ext cx="2743159" cy="5061185"/>
            <a:chOff x="9121801" y="1123950"/>
            <a:chExt cx="2743159" cy="5061185"/>
          </a:xfrm>
        </p:grpSpPr>
        <p:grpSp>
          <p:nvGrpSpPr>
            <p:cNvPr id="44" name="Group 43">
              <a:extLst>
                <a:ext uri="{FF2B5EF4-FFF2-40B4-BE49-F238E27FC236}">
                  <a16:creationId xmlns:a16="http://schemas.microsoft.com/office/drawing/2014/main" id="{F61BFA96-51B0-42BB-8C12-462E1B6E92DA}"/>
                </a:ext>
              </a:extLst>
            </p:cNvPr>
            <p:cNvGrpSpPr/>
            <p:nvPr/>
          </p:nvGrpSpPr>
          <p:grpSpPr>
            <a:xfrm>
              <a:off x="9121801" y="1123950"/>
              <a:ext cx="2743159" cy="5061185"/>
              <a:chOff x="9121801" y="1123950"/>
              <a:chExt cx="2743159" cy="5061185"/>
            </a:xfrm>
          </p:grpSpPr>
          <p:sp>
            <p:nvSpPr>
              <p:cNvPr id="8" name="Rounded Rectangle 78">
                <a:extLst>
                  <a:ext uri="{FF2B5EF4-FFF2-40B4-BE49-F238E27FC236}">
                    <a16:creationId xmlns:a16="http://schemas.microsoft.com/office/drawing/2014/main" id="{3C706855-8BE3-42BE-B064-A3491F46E5F7}"/>
                  </a:ext>
                </a:extLst>
              </p:cNvPr>
              <p:cNvSpPr/>
              <p:nvPr/>
            </p:nvSpPr>
            <p:spPr>
              <a:xfrm>
                <a:off x="9121801" y="1123950"/>
                <a:ext cx="2743159" cy="5061185"/>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sp>
            <p:nvSpPr>
              <p:cNvPr id="12" name="Rectangle 11">
                <a:extLst>
                  <a:ext uri="{FF2B5EF4-FFF2-40B4-BE49-F238E27FC236}">
                    <a16:creationId xmlns:a16="http://schemas.microsoft.com/office/drawing/2014/main" id="{9AB24CEC-D1F5-42AB-B436-4D9F8DFEE814}"/>
                  </a:ext>
                </a:extLst>
              </p:cNvPr>
              <p:cNvSpPr/>
              <p:nvPr>
                <p:custDataLst>
                  <p:tags r:id="rId2"/>
                </p:custDataLst>
              </p:nvPr>
            </p:nvSpPr>
            <p:spPr>
              <a:xfrm>
                <a:off x="9142286" y="1287354"/>
                <a:ext cx="2653956" cy="369332"/>
              </a:xfrm>
              <a:prstGeom prst="rect">
                <a:avLst/>
              </a:prstGeom>
            </p:spPr>
            <p:txBody>
              <a:bodyPr wrap="square" anchor="ctr">
                <a:spAutoFit/>
              </a:bodyPr>
              <a:lstStyle/>
              <a:p>
                <a:pPr algn="ctr" defTabSz="914259">
                  <a:defRPr/>
                </a:pPr>
                <a:r>
                  <a:rPr lang="en-US">
                    <a:solidFill>
                      <a:srgbClr val="0A2136"/>
                    </a:solidFill>
                    <a:latin typeface="Whyte Medium"/>
                  </a:rPr>
                  <a:t>Teams Connector Node</a:t>
                </a:r>
              </a:p>
            </p:txBody>
          </p:sp>
          <p:cxnSp>
            <p:nvCxnSpPr>
              <p:cNvPr id="16" name="Straight Connector 15">
                <a:extLst>
                  <a:ext uri="{FF2B5EF4-FFF2-40B4-BE49-F238E27FC236}">
                    <a16:creationId xmlns:a16="http://schemas.microsoft.com/office/drawing/2014/main" id="{D0A5C8DE-4BA1-4C1F-AA4C-7E65D14BECF6}"/>
                  </a:ext>
                </a:extLst>
              </p:cNvPr>
              <p:cNvCxnSpPr>
                <a:cxnSpLocks/>
              </p:cNvCxnSpPr>
              <p:nvPr/>
            </p:nvCxnSpPr>
            <p:spPr>
              <a:xfrm>
                <a:off x="9262920" y="1783818"/>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6F7E5E2-1496-4F4E-91C3-A2E37D250CB2}"/>
                  </a:ext>
                </a:extLst>
              </p:cNvPr>
              <p:cNvSpPr txBox="1"/>
              <p:nvPr/>
            </p:nvSpPr>
            <p:spPr>
              <a:xfrm>
                <a:off x="9262920" y="1866783"/>
                <a:ext cx="2412686" cy="2236510"/>
              </a:xfrm>
              <a:prstGeom prst="rect">
                <a:avLst/>
              </a:prstGeom>
              <a:noFill/>
            </p:spPr>
            <p:txBody>
              <a:bodyPr wrap="square" rtlCol="0" anchor="t">
                <a:spAutoFit/>
              </a:bodyPr>
              <a:lstStyle/>
              <a:p>
                <a:pPr marL="179422" lvl="1" indent="-179422" defTabSz="914259">
                  <a:lnSpc>
                    <a:spcPct val="90000"/>
                  </a:lnSpc>
                  <a:spcBef>
                    <a:spcPts val="408"/>
                  </a:spcBef>
                  <a:buSzPct val="120000"/>
                  <a:buFont typeface="Whyte Book" panose="020B0004050101020103"/>
                  <a:buChar char="•"/>
                </a:pPr>
                <a:r>
                  <a:rPr lang="en-GB" sz="1400" u="sng">
                    <a:gradFill>
                      <a:gsLst>
                        <a:gs pos="2917">
                          <a:prstClr val="black"/>
                        </a:gs>
                        <a:gs pos="30000">
                          <a:prstClr val="black"/>
                        </a:gs>
                      </a:gsLst>
                      <a:lin ang="5400000" scaled="0"/>
                    </a:gradFill>
                    <a:latin typeface="Whyte Book"/>
                  </a:rPr>
                  <a:t>Optional</a:t>
                </a:r>
              </a:p>
              <a:p>
                <a:pPr marL="179422" lvl="1" indent="-179422" defTabSz="914259">
                  <a:lnSpc>
                    <a:spcPct val="90000"/>
                  </a:lnSpc>
                  <a:spcBef>
                    <a:spcPts val="408"/>
                  </a:spcBef>
                  <a:buSzPct val="120000"/>
                  <a:buFont typeface="Whyte Book" panose="020B0004050101020103"/>
                  <a:buChar char="•"/>
                </a:pPr>
                <a:r>
                  <a:rPr lang="en-GB" sz="1400">
                    <a:gradFill>
                      <a:gsLst>
                        <a:gs pos="2917">
                          <a:prstClr val="black"/>
                        </a:gs>
                        <a:gs pos="30000">
                          <a:prstClr val="black"/>
                        </a:gs>
                      </a:gsLst>
                      <a:lin ang="5400000" scaled="0"/>
                    </a:gradFill>
                    <a:latin typeface="Whyte Book"/>
                  </a:rPr>
                  <a:t>Windows server</a:t>
                </a:r>
              </a:p>
              <a:p>
                <a:pPr marL="179422" lvl="1" indent="-179422" defTabSz="914259">
                  <a:lnSpc>
                    <a:spcPct val="90000"/>
                  </a:lnSpc>
                  <a:spcBef>
                    <a:spcPts val="408"/>
                  </a:spcBef>
                  <a:buSzPct val="120000"/>
                  <a:buFont typeface="Whyte Book" panose="020B0004050101020103"/>
                  <a:buChar char="•"/>
                </a:pPr>
                <a:r>
                  <a:rPr lang="en-GB" sz="1400">
                    <a:gradFill>
                      <a:gsLst>
                        <a:gs pos="2917">
                          <a:prstClr val="black"/>
                        </a:gs>
                        <a:gs pos="30000">
                          <a:prstClr val="black"/>
                        </a:gs>
                      </a:gsLst>
                      <a:lin ang="5400000" scaled="0"/>
                    </a:gradFill>
                    <a:latin typeface="Whyte Book"/>
                  </a:rPr>
                  <a:t>Must be deployed in Azure</a:t>
                </a:r>
              </a:p>
              <a:p>
                <a:pPr marL="179422" lvl="1" indent="-179422" defTabSz="914259">
                  <a:lnSpc>
                    <a:spcPct val="90000"/>
                  </a:lnSpc>
                  <a:spcBef>
                    <a:spcPts val="408"/>
                  </a:spcBef>
                  <a:buSzPct val="120000"/>
                  <a:buFont typeface="Whyte Book" panose="020B0004050101020103"/>
                  <a:buChar char="•"/>
                </a:pPr>
                <a:r>
                  <a:rPr lang="en-GB" sz="1400">
                    <a:gradFill>
                      <a:gsLst>
                        <a:gs pos="2917">
                          <a:prstClr val="black"/>
                        </a:gs>
                        <a:gs pos="30000">
                          <a:prstClr val="black"/>
                        </a:gs>
                      </a:gsLst>
                      <a:lin ang="5400000" scaled="0"/>
                    </a:gradFill>
                    <a:latin typeface="Whyte Book"/>
                  </a:rPr>
                  <a:t>Includes both Pexip and Microsoft code.</a:t>
                </a:r>
              </a:p>
              <a:p>
                <a:pPr marL="179422" lvl="1" indent="-179422" defTabSz="914259">
                  <a:lnSpc>
                    <a:spcPct val="90000"/>
                  </a:lnSpc>
                  <a:spcBef>
                    <a:spcPts val="408"/>
                  </a:spcBef>
                  <a:buSzPct val="120000"/>
                  <a:buFont typeface="Whyte Book" panose="020B0004050101020103"/>
                  <a:buChar char="•"/>
                </a:pPr>
                <a:r>
                  <a:rPr lang="en-GB" sz="1400">
                    <a:gradFill>
                      <a:gsLst>
                        <a:gs pos="2917">
                          <a:prstClr val="black"/>
                        </a:gs>
                        <a:gs pos="30000">
                          <a:prstClr val="black"/>
                        </a:gs>
                      </a:gsLst>
                      <a:lin ang="5400000" scaled="0"/>
                    </a:gradFill>
                    <a:latin typeface="Whyte Book"/>
                  </a:rPr>
                  <a:t>Proxies media an signalling from conferencing node to Teams</a:t>
                </a:r>
              </a:p>
            </p:txBody>
          </p:sp>
        </p:grpSp>
        <p:pic>
          <p:nvPicPr>
            <p:cNvPr id="18" name="Picture 17">
              <a:extLst>
                <a:ext uri="{FF2B5EF4-FFF2-40B4-BE49-F238E27FC236}">
                  <a16:creationId xmlns:a16="http://schemas.microsoft.com/office/drawing/2014/main" id="{67FAD7F7-78D9-41FC-B1C8-F611C0719EC7}"/>
                </a:ext>
              </a:extLst>
            </p:cNvPr>
            <p:cNvPicPr>
              <a:picLocks noChangeAspect="1"/>
            </p:cNvPicPr>
            <p:nvPr/>
          </p:nvPicPr>
          <p:blipFill>
            <a:blip r:embed="rId11"/>
            <a:stretch>
              <a:fillRect/>
            </a:stretch>
          </p:blipFill>
          <p:spPr>
            <a:xfrm>
              <a:off x="9721236" y="5276885"/>
              <a:ext cx="1544288" cy="524880"/>
            </a:xfrm>
            <a:prstGeom prst="rect">
              <a:avLst/>
            </a:prstGeom>
          </p:spPr>
        </p:pic>
      </p:grpSp>
    </p:spTree>
    <p:extLst>
      <p:ext uri="{BB962C8B-B14F-4D97-AF65-F5344CB8AC3E}">
        <p14:creationId xmlns:p14="http://schemas.microsoft.com/office/powerpoint/2010/main" val="324165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6E63AD4-6A8C-47B2-B9DF-2A00D770AEF8}"/>
              </a:ext>
            </a:extLst>
          </p:cNvPr>
          <p:cNvSpPr>
            <a:spLocks noGrp="1"/>
          </p:cNvSpPr>
          <p:nvPr>
            <p:ph type="title"/>
          </p:nvPr>
        </p:nvSpPr>
        <p:spPr>
          <a:xfrm>
            <a:off x="3840241" y="3025714"/>
            <a:ext cx="4511518" cy="654153"/>
          </a:xfrm>
        </p:spPr>
        <p:txBody>
          <a:bodyPr/>
          <a:lstStyle/>
          <a:p>
            <a:r>
              <a:rPr lang="en-GB" dirty="0"/>
              <a:t>Takeaways</a:t>
            </a:r>
          </a:p>
        </p:txBody>
      </p:sp>
      <p:sp>
        <p:nvSpPr>
          <p:cNvPr id="12" name="Slide Number Placeholder 11">
            <a:extLst>
              <a:ext uri="{FF2B5EF4-FFF2-40B4-BE49-F238E27FC236}">
                <a16:creationId xmlns:a16="http://schemas.microsoft.com/office/drawing/2014/main" id="{C7449378-A325-4528-A9D3-652AD8CC902B}"/>
              </a:ext>
            </a:extLst>
          </p:cNvPr>
          <p:cNvSpPr>
            <a:spLocks noGrp="1"/>
          </p:cNvSpPr>
          <p:nvPr>
            <p:ph type="sldNum" sz="quarter" idx="4294967295"/>
          </p:nvPr>
        </p:nvSpPr>
        <p:spPr>
          <a:xfrm>
            <a:off x="9448800" y="6575425"/>
            <a:ext cx="2743200" cy="114300"/>
          </a:xfrm>
        </p:spPr>
        <p:txBody>
          <a:bodyPr/>
          <a:lstStyle/>
          <a:p>
            <a:fld id="{AF82C51F-475B-4DE1-B4BE-74973CDCE049}" type="slidenum">
              <a:rPr lang="nb-NO" smtClean="0"/>
              <a:pPr/>
              <a:t>80</a:t>
            </a:fld>
            <a:endParaRPr lang="nb-NO" dirty="0"/>
          </a:p>
        </p:txBody>
      </p:sp>
    </p:spTree>
    <p:extLst>
      <p:ext uri="{BB962C8B-B14F-4D97-AF65-F5344CB8AC3E}">
        <p14:creationId xmlns:p14="http://schemas.microsoft.com/office/powerpoint/2010/main" val="16692454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41C0-FCE4-4429-B414-6A7E9BE05780}"/>
              </a:ext>
            </a:extLst>
          </p:cNvPr>
          <p:cNvSpPr>
            <a:spLocks noGrp="1"/>
          </p:cNvSpPr>
          <p:nvPr>
            <p:ph type="title"/>
          </p:nvPr>
        </p:nvSpPr>
        <p:spPr>
          <a:xfrm>
            <a:off x="457150" y="302592"/>
            <a:ext cx="11277650" cy="654153"/>
          </a:xfrm>
        </p:spPr>
        <p:txBody>
          <a:bodyPr/>
          <a:lstStyle/>
          <a:p>
            <a:r>
              <a:rPr lang="en-GB" dirty="0"/>
              <a:t>Docs.Pexip.com</a:t>
            </a:r>
          </a:p>
        </p:txBody>
      </p:sp>
      <p:sp>
        <p:nvSpPr>
          <p:cNvPr id="3" name="Date Placeholder 2">
            <a:extLst>
              <a:ext uri="{FF2B5EF4-FFF2-40B4-BE49-F238E27FC236}">
                <a16:creationId xmlns:a16="http://schemas.microsoft.com/office/drawing/2014/main" id="{9E981738-AAF2-405E-B479-ACE8ADBFD30D}"/>
              </a:ext>
            </a:extLst>
          </p:cNvPr>
          <p:cNvSpPr>
            <a:spLocks noGrp="1"/>
          </p:cNvSpPr>
          <p:nvPr>
            <p:ph type="dt" sz="half" idx="10"/>
          </p:nvPr>
        </p:nvSpPr>
        <p:spPr/>
        <p:txBody>
          <a:bodyPr/>
          <a:lstStyle/>
          <a:p>
            <a:r>
              <a:rPr lang="en-US" noProof="0"/>
              <a:t>17 March, 2022</a:t>
            </a:r>
            <a:endParaRPr lang="en-GB" noProof="0" dirty="0"/>
          </a:p>
        </p:txBody>
      </p:sp>
      <p:sp>
        <p:nvSpPr>
          <p:cNvPr id="4" name="Footer Placeholder 3">
            <a:extLst>
              <a:ext uri="{FF2B5EF4-FFF2-40B4-BE49-F238E27FC236}">
                <a16:creationId xmlns:a16="http://schemas.microsoft.com/office/drawing/2014/main" id="{08869E85-CB2E-44A4-8B8B-8EAFCBF3C80C}"/>
              </a:ext>
            </a:extLst>
          </p:cNvPr>
          <p:cNvSpPr>
            <a:spLocks noGrp="1"/>
          </p:cNvSpPr>
          <p:nvPr>
            <p:ph type="ftr" sz="quarter" idx="11"/>
          </p:nvPr>
        </p:nvSpPr>
        <p:spPr/>
        <p:txBody>
          <a:bodyPr/>
          <a:lstStyle/>
          <a:p>
            <a:r>
              <a:rPr lang="en-GB" noProof="0"/>
              <a:t>©2022 Pexip® AS. All Rights Reserved</a:t>
            </a:r>
            <a:endParaRPr lang="en-GB" noProof="0" dirty="0"/>
          </a:p>
        </p:txBody>
      </p:sp>
      <p:sp>
        <p:nvSpPr>
          <p:cNvPr id="5" name="Slide Number Placeholder 4">
            <a:extLst>
              <a:ext uri="{FF2B5EF4-FFF2-40B4-BE49-F238E27FC236}">
                <a16:creationId xmlns:a16="http://schemas.microsoft.com/office/drawing/2014/main" id="{3AAA9CFE-4C66-40C6-9FD1-1D7034A12A3F}"/>
              </a:ext>
            </a:extLst>
          </p:cNvPr>
          <p:cNvSpPr>
            <a:spLocks noGrp="1"/>
          </p:cNvSpPr>
          <p:nvPr>
            <p:ph type="sldNum" sz="quarter" idx="12"/>
          </p:nvPr>
        </p:nvSpPr>
        <p:spPr/>
        <p:txBody>
          <a:bodyPr/>
          <a:lstStyle/>
          <a:p>
            <a:fld id="{AF82C51F-475B-4DE1-B4BE-74973CDCE049}" type="slidenum">
              <a:rPr lang="en-GB" noProof="0" smtClean="0"/>
              <a:pPr/>
              <a:t>81</a:t>
            </a:fld>
            <a:endParaRPr lang="en-GB" noProof="0" dirty="0"/>
          </a:p>
        </p:txBody>
      </p:sp>
      <p:sp>
        <p:nvSpPr>
          <p:cNvPr id="7" name="TextBox 6">
            <a:extLst>
              <a:ext uri="{FF2B5EF4-FFF2-40B4-BE49-F238E27FC236}">
                <a16:creationId xmlns:a16="http://schemas.microsoft.com/office/drawing/2014/main" id="{A093F202-978E-4F83-B585-81DEAF5B123B}"/>
              </a:ext>
            </a:extLst>
          </p:cNvPr>
          <p:cNvSpPr txBox="1"/>
          <p:nvPr/>
        </p:nvSpPr>
        <p:spPr>
          <a:xfrm>
            <a:off x="2265028" y="1158508"/>
            <a:ext cx="6533943" cy="369332"/>
          </a:xfrm>
          <a:prstGeom prst="rect">
            <a:avLst/>
          </a:prstGeom>
          <a:noFill/>
        </p:spPr>
        <p:txBody>
          <a:bodyPr wrap="square">
            <a:spAutoFit/>
          </a:bodyPr>
          <a:lstStyle/>
          <a:p>
            <a:r>
              <a:rPr lang="en-GB" dirty="0"/>
              <a:t>https://docs.pexip.com/admin/download_pdf.htm#admin</a:t>
            </a:r>
          </a:p>
        </p:txBody>
      </p:sp>
      <p:pic>
        <p:nvPicPr>
          <p:cNvPr id="9" name="Picture 8">
            <a:extLst>
              <a:ext uri="{FF2B5EF4-FFF2-40B4-BE49-F238E27FC236}">
                <a16:creationId xmlns:a16="http://schemas.microsoft.com/office/drawing/2014/main" id="{F0B2213B-D156-4807-BB34-3B119B70FF8A}"/>
              </a:ext>
            </a:extLst>
          </p:cNvPr>
          <p:cNvPicPr>
            <a:picLocks noChangeAspect="1"/>
          </p:cNvPicPr>
          <p:nvPr/>
        </p:nvPicPr>
        <p:blipFill>
          <a:blip r:embed="rId2"/>
          <a:stretch>
            <a:fillRect/>
          </a:stretch>
        </p:blipFill>
        <p:spPr>
          <a:xfrm>
            <a:off x="914349" y="1729603"/>
            <a:ext cx="9772072" cy="4776552"/>
          </a:xfrm>
          <a:prstGeom prst="rect">
            <a:avLst/>
          </a:prstGeom>
        </p:spPr>
      </p:pic>
    </p:spTree>
    <p:extLst>
      <p:ext uri="{BB962C8B-B14F-4D97-AF65-F5344CB8AC3E}">
        <p14:creationId xmlns:p14="http://schemas.microsoft.com/office/powerpoint/2010/main" val="492430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DA3F7F4-C3EB-4ED8-8592-144AC208494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5600" r="5600"/>
          <a:stretch/>
        </p:blipFill>
        <p:spPr>
          <a:xfrm>
            <a:off x="6096000" y="10"/>
            <a:ext cx="6096000" cy="6857990"/>
          </a:xfrm>
          <a:noFill/>
        </p:spPr>
      </p:pic>
      <p:sp>
        <p:nvSpPr>
          <p:cNvPr id="3" name="Title 2">
            <a:extLst>
              <a:ext uri="{FF2B5EF4-FFF2-40B4-BE49-F238E27FC236}">
                <a16:creationId xmlns:a16="http://schemas.microsoft.com/office/drawing/2014/main" id="{4D5A574D-A724-41E8-9FD7-8DF54D132E8F}"/>
              </a:ext>
            </a:extLst>
          </p:cNvPr>
          <p:cNvSpPr>
            <a:spLocks noGrp="1"/>
          </p:cNvSpPr>
          <p:nvPr>
            <p:ph type="title"/>
          </p:nvPr>
        </p:nvSpPr>
        <p:spPr>
          <a:xfrm>
            <a:off x="457150" y="2345256"/>
            <a:ext cx="4795888" cy="1308307"/>
          </a:xfrm>
        </p:spPr>
        <p:txBody>
          <a:bodyPr wrap="square" anchor="t">
            <a:normAutofit/>
          </a:bodyPr>
          <a:lstStyle/>
          <a:p>
            <a:r>
              <a:rPr lang="en-GB"/>
              <a:t>Home-time!</a:t>
            </a:r>
            <a:endParaRPr lang="en-GB" dirty="0"/>
          </a:p>
        </p:txBody>
      </p:sp>
      <p:sp>
        <p:nvSpPr>
          <p:cNvPr id="10" name="Text Placeholder 3">
            <a:extLst>
              <a:ext uri="{FF2B5EF4-FFF2-40B4-BE49-F238E27FC236}">
                <a16:creationId xmlns:a16="http://schemas.microsoft.com/office/drawing/2014/main" id="{95582935-3B7C-4C29-8EF3-9857728709DF}"/>
              </a:ext>
            </a:extLst>
          </p:cNvPr>
          <p:cNvSpPr>
            <a:spLocks noGrp="1"/>
          </p:cNvSpPr>
          <p:nvPr>
            <p:ph type="body" sz="quarter" idx="12"/>
          </p:nvPr>
        </p:nvSpPr>
        <p:spPr>
          <a:xfrm>
            <a:off x="457149" y="3871467"/>
            <a:ext cx="6413019" cy="2000548"/>
          </a:xfrm>
        </p:spPr>
        <p:txBody>
          <a:bodyPr/>
          <a:lstStyle/>
          <a:p>
            <a:r>
              <a:rPr lang="en-US" dirty="0"/>
              <a:t>Well done, you have now successfully completed all course objectives</a:t>
            </a:r>
          </a:p>
          <a:p>
            <a:r>
              <a:rPr lang="en-GB" sz="1400" b="0" i="0" dirty="0">
                <a:solidFill>
                  <a:srgbClr val="02A96D"/>
                </a:solidFill>
                <a:effectLst/>
                <a:latin typeface="Helvetica Neue"/>
              </a:rPr>
              <a:t>Configure Pexip Management Nodes and Pexip Conferencing Nodes</a:t>
            </a:r>
          </a:p>
          <a:p>
            <a:r>
              <a:rPr lang="en-GB" sz="1400" b="0" i="0" dirty="0">
                <a:solidFill>
                  <a:srgbClr val="02A96D"/>
                </a:solidFill>
                <a:effectLst/>
                <a:latin typeface="Helvetica Neue"/>
              </a:rPr>
              <a:t>Demonstrate product use and administrator tasks </a:t>
            </a:r>
          </a:p>
          <a:p>
            <a:r>
              <a:rPr lang="en-US" sz="1400" dirty="0">
                <a:solidFill>
                  <a:srgbClr val="02A96D"/>
                </a:solidFill>
              </a:rPr>
              <a:t>Identify integration capabilities in Pexip solutions</a:t>
            </a:r>
          </a:p>
          <a:p>
            <a:r>
              <a:rPr lang="en-GB" sz="1400" dirty="0">
                <a:solidFill>
                  <a:srgbClr val="02A96D"/>
                </a:solidFill>
              </a:rPr>
              <a:t>Identify the communication technologies supported by Pexip Infinity</a:t>
            </a:r>
          </a:p>
          <a:p>
            <a:endParaRPr lang="en-US" dirty="0">
              <a:solidFill>
                <a:srgbClr val="02A96D"/>
              </a:solidFill>
            </a:endParaRPr>
          </a:p>
          <a:p>
            <a:endParaRPr lang="en-US" dirty="0"/>
          </a:p>
        </p:txBody>
      </p:sp>
      <p:sp>
        <p:nvSpPr>
          <p:cNvPr id="6" name="Title 2">
            <a:extLst>
              <a:ext uri="{FF2B5EF4-FFF2-40B4-BE49-F238E27FC236}">
                <a16:creationId xmlns:a16="http://schemas.microsoft.com/office/drawing/2014/main" id="{2AE83EB3-57CF-4327-A48D-D03A81A01B1E}"/>
              </a:ext>
            </a:extLst>
          </p:cNvPr>
          <p:cNvSpPr txBox="1">
            <a:spLocks/>
          </p:cNvSpPr>
          <p:nvPr/>
        </p:nvSpPr>
        <p:spPr>
          <a:xfrm>
            <a:off x="6938963" y="4871741"/>
            <a:ext cx="4795888" cy="1308307"/>
          </a:xfrm>
          <a:prstGeom prst="rect">
            <a:avLst/>
          </a:prstGeom>
        </p:spPr>
        <p:txBody>
          <a:bodyPr vert="horz" wrap="square" lIns="0" tIns="0" rIns="0" bIns="0" rtlCol="0" anchor="t" anchorCtr="0">
            <a:normAutofit/>
          </a:bodyPr>
          <a:lstStyle>
            <a:lvl1pPr algn="l" defTabSz="914446" rtl="0" eaLnBrk="1" latinLnBrk="0" hangingPunct="1">
              <a:lnSpc>
                <a:spcPct val="100000"/>
              </a:lnSpc>
              <a:spcBef>
                <a:spcPct val="0"/>
              </a:spcBef>
              <a:buNone/>
              <a:defRPr sz="4251" kern="1200">
                <a:solidFill>
                  <a:srgbClr val="092036"/>
                </a:solidFill>
                <a:latin typeface="+mj-lt"/>
                <a:ea typeface="+mj-ea"/>
                <a:cs typeface="+mj-cs"/>
              </a:defRPr>
            </a:lvl1pPr>
          </a:lstStyle>
          <a:p>
            <a:r>
              <a:rPr lang="en-GB" sz="3200" dirty="0">
                <a:solidFill>
                  <a:srgbClr val="02A96D"/>
                </a:solidFill>
              </a:rPr>
              <a:t>Knowledge Empowers</a:t>
            </a:r>
          </a:p>
        </p:txBody>
      </p:sp>
    </p:spTree>
    <p:extLst>
      <p:ext uri="{BB962C8B-B14F-4D97-AF65-F5344CB8AC3E}">
        <p14:creationId xmlns:p14="http://schemas.microsoft.com/office/powerpoint/2010/main" val="13897533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B442-D5CF-FC42-9FAE-83AE17311F55}"/>
              </a:ext>
            </a:extLst>
          </p:cNvPr>
          <p:cNvSpPr>
            <a:spLocks noGrp="1"/>
          </p:cNvSpPr>
          <p:nvPr>
            <p:ph type="title"/>
          </p:nvPr>
        </p:nvSpPr>
        <p:spPr>
          <a:xfrm>
            <a:off x="335532" y="1277876"/>
            <a:ext cx="5356070" cy="615553"/>
          </a:xfrm>
        </p:spPr>
        <p:txBody>
          <a:bodyPr/>
          <a:lstStyle/>
          <a:p>
            <a:r>
              <a:rPr lang="en-GB" sz="4000" dirty="0"/>
              <a:t>Next Steps</a:t>
            </a:r>
            <a:endParaRPr lang="en-NO" sz="4000" dirty="0"/>
          </a:p>
        </p:txBody>
      </p:sp>
      <p:sp>
        <p:nvSpPr>
          <p:cNvPr id="4" name="Text Placeholder 3">
            <a:extLst>
              <a:ext uri="{FF2B5EF4-FFF2-40B4-BE49-F238E27FC236}">
                <a16:creationId xmlns:a16="http://schemas.microsoft.com/office/drawing/2014/main" id="{967969E1-BD4A-814A-9050-42B7A9855F66}"/>
              </a:ext>
            </a:extLst>
          </p:cNvPr>
          <p:cNvSpPr>
            <a:spLocks noGrp="1"/>
          </p:cNvSpPr>
          <p:nvPr>
            <p:ph type="body" sz="quarter" idx="12"/>
          </p:nvPr>
        </p:nvSpPr>
        <p:spPr>
          <a:xfrm>
            <a:off x="260727" y="2587729"/>
            <a:ext cx="4802238" cy="3780522"/>
          </a:xfrm>
        </p:spPr>
        <p:txBody>
          <a:bodyPr/>
          <a:lstStyle/>
          <a:p>
            <a:r>
              <a:rPr lang="nb-NO" dirty="0"/>
              <a:t>Live Virtual </a:t>
            </a:r>
            <a:r>
              <a:rPr lang="nb-NO" dirty="0" err="1"/>
              <a:t>Clinics</a:t>
            </a:r>
            <a:r>
              <a:rPr lang="nb-NO" dirty="0"/>
              <a:t> (</a:t>
            </a:r>
            <a:r>
              <a:rPr lang="nb-NO" dirty="0" err="1"/>
              <a:t>optional</a:t>
            </a:r>
            <a:r>
              <a:rPr lang="nb-NO" dirty="0"/>
              <a:t>) – 4 </a:t>
            </a:r>
            <a:r>
              <a:rPr lang="nb-NO" dirty="0" err="1"/>
              <a:t>hours</a:t>
            </a:r>
            <a:endParaRPr lang="nb-NO" dirty="0"/>
          </a:p>
          <a:p>
            <a:endParaRPr lang="nb-NO" dirty="0"/>
          </a:p>
          <a:p>
            <a:endParaRPr lang="nb-NO" dirty="0"/>
          </a:p>
          <a:p>
            <a:endParaRPr lang="nb-NO" dirty="0"/>
          </a:p>
          <a:p>
            <a:endParaRPr lang="nb-NO" dirty="0"/>
          </a:p>
          <a:p>
            <a:endParaRPr lang="nb-NO" dirty="0"/>
          </a:p>
          <a:p>
            <a:endParaRPr lang="nb-NO" dirty="0"/>
          </a:p>
          <a:p>
            <a:endParaRPr lang="nb-NO" dirty="0"/>
          </a:p>
          <a:p>
            <a:endParaRPr lang="nb-NO" dirty="0"/>
          </a:p>
          <a:p>
            <a:endParaRPr lang="nb-NO" dirty="0"/>
          </a:p>
          <a:p>
            <a:r>
              <a:rPr lang="nb-NO" dirty="0"/>
              <a:t>Final </a:t>
            </a:r>
            <a:r>
              <a:rPr lang="nb-NO" dirty="0" err="1"/>
              <a:t>Assessment</a:t>
            </a:r>
            <a:r>
              <a:rPr lang="nb-NO" dirty="0"/>
              <a:t> – LMS</a:t>
            </a:r>
          </a:p>
          <a:p>
            <a:endParaRPr lang="nb-NO" dirty="0"/>
          </a:p>
          <a:p>
            <a:endParaRPr lang="nb-NO" dirty="0"/>
          </a:p>
          <a:p>
            <a:endParaRPr lang="nb-NO" dirty="0"/>
          </a:p>
        </p:txBody>
      </p:sp>
      <p:pic>
        <p:nvPicPr>
          <p:cNvPr id="8" name="Picture Placeholder 7" descr="Letter&#10;&#10;Description automatically generated">
            <a:extLst>
              <a:ext uri="{FF2B5EF4-FFF2-40B4-BE49-F238E27FC236}">
                <a16:creationId xmlns:a16="http://schemas.microsoft.com/office/drawing/2014/main" id="{22FA0455-1BA4-41A9-A617-2641DFFFD26F}"/>
              </a:ext>
            </a:extLst>
          </p:cNvPr>
          <p:cNvPicPr>
            <a:picLocks noGrp="1" noChangeAspect="1"/>
          </p:cNvPicPr>
          <p:nvPr>
            <p:ph type="pic" sz="quarter" idx="11"/>
          </p:nvPr>
        </p:nvPicPr>
        <p:blipFill rotWithShape="1">
          <a:blip r:embed="rId2">
            <a:clrChange>
              <a:clrFrom>
                <a:srgbClr val="F7F7F7"/>
              </a:clrFrom>
              <a:clrTo>
                <a:srgbClr val="F7F7F7">
                  <a:alpha val="0"/>
                </a:srgbClr>
              </a:clrTo>
            </a:clrChange>
            <a:alphaModFix/>
            <a:extLst>
              <a:ext uri="{28A0092B-C50C-407E-A947-70E740481C1C}">
                <a14:useLocalDpi xmlns:a14="http://schemas.microsoft.com/office/drawing/2010/main" val="0"/>
              </a:ext>
            </a:extLst>
          </a:blip>
          <a:srcRect l="9207" t="16717" r="35176" b="5905"/>
          <a:stretch/>
        </p:blipFill>
        <p:spPr>
          <a:xfrm>
            <a:off x="7928114" y="1392696"/>
            <a:ext cx="4003159" cy="5210561"/>
          </a:xfrm>
          <a:ln w="28575">
            <a:solidFill>
              <a:srgbClr val="02A96D"/>
            </a:solidFill>
          </a:ln>
        </p:spPr>
      </p:pic>
      <p:pic>
        <p:nvPicPr>
          <p:cNvPr id="11" name="Picture 10">
            <a:extLst>
              <a:ext uri="{FF2B5EF4-FFF2-40B4-BE49-F238E27FC236}">
                <a16:creationId xmlns:a16="http://schemas.microsoft.com/office/drawing/2014/main" id="{0C484659-0A16-4DFB-B414-4E7564B842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40572" y="1809314"/>
            <a:ext cx="1902059" cy="3813629"/>
          </a:xfrm>
          <a:prstGeom prst="rect">
            <a:avLst/>
          </a:prstGeom>
        </p:spPr>
      </p:pic>
      <p:pic>
        <p:nvPicPr>
          <p:cNvPr id="5" name="Picture 4">
            <a:extLst>
              <a:ext uri="{FF2B5EF4-FFF2-40B4-BE49-F238E27FC236}">
                <a16:creationId xmlns:a16="http://schemas.microsoft.com/office/drawing/2014/main" id="{373342DF-2F4C-4946-BF50-B454AADC67AE}"/>
              </a:ext>
            </a:extLst>
          </p:cNvPr>
          <p:cNvPicPr>
            <a:picLocks noChangeAspect="1"/>
          </p:cNvPicPr>
          <p:nvPr/>
        </p:nvPicPr>
        <p:blipFill>
          <a:blip r:embed="rId4"/>
          <a:stretch>
            <a:fillRect/>
          </a:stretch>
        </p:blipFill>
        <p:spPr>
          <a:xfrm>
            <a:off x="4858736" y="5148851"/>
            <a:ext cx="1666130" cy="1207944"/>
          </a:xfrm>
          <a:prstGeom prst="rect">
            <a:avLst/>
          </a:prstGeom>
        </p:spPr>
      </p:pic>
      <p:pic>
        <p:nvPicPr>
          <p:cNvPr id="6" name="Picture 5">
            <a:extLst>
              <a:ext uri="{FF2B5EF4-FFF2-40B4-BE49-F238E27FC236}">
                <a16:creationId xmlns:a16="http://schemas.microsoft.com/office/drawing/2014/main" id="{EC8055B0-9813-4907-AF28-13AB2D4F2902}"/>
              </a:ext>
            </a:extLst>
          </p:cNvPr>
          <p:cNvPicPr>
            <a:picLocks noChangeAspect="1"/>
          </p:cNvPicPr>
          <p:nvPr/>
        </p:nvPicPr>
        <p:blipFill rotWithShape="1">
          <a:blip r:embed="rId5"/>
          <a:srcRect l="13553" t="11356" r="18545" b="15962"/>
          <a:stretch/>
        </p:blipFill>
        <p:spPr>
          <a:xfrm>
            <a:off x="5016898" y="2777105"/>
            <a:ext cx="1349406" cy="1444390"/>
          </a:xfrm>
          <a:prstGeom prst="rect">
            <a:avLst/>
          </a:prstGeom>
        </p:spPr>
      </p:pic>
      <p:pic>
        <p:nvPicPr>
          <p:cNvPr id="10" name="Picture 9">
            <a:extLst>
              <a:ext uri="{FF2B5EF4-FFF2-40B4-BE49-F238E27FC236}">
                <a16:creationId xmlns:a16="http://schemas.microsoft.com/office/drawing/2014/main" id="{8C4561A4-6E0E-49EE-92BC-AC12479E5A2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194472" y="4895049"/>
            <a:ext cx="1666130" cy="1666130"/>
          </a:xfrm>
          <a:prstGeom prst="rect">
            <a:avLst/>
          </a:prstGeom>
        </p:spPr>
      </p:pic>
      <p:sp>
        <p:nvSpPr>
          <p:cNvPr id="16" name="TextBox 15">
            <a:extLst>
              <a:ext uri="{FF2B5EF4-FFF2-40B4-BE49-F238E27FC236}">
                <a16:creationId xmlns:a16="http://schemas.microsoft.com/office/drawing/2014/main" id="{27ED97D5-0572-4875-A849-3FAF42CF884E}"/>
              </a:ext>
            </a:extLst>
          </p:cNvPr>
          <p:cNvSpPr txBox="1"/>
          <p:nvPr/>
        </p:nvSpPr>
        <p:spPr>
          <a:xfrm>
            <a:off x="7916055" y="1178530"/>
            <a:ext cx="6094520" cy="615553"/>
          </a:xfrm>
          <a:prstGeom prst="rect">
            <a:avLst/>
          </a:prstGeom>
          <a:noFill/>
        </p:spPr>
        <p:txBody>
          <a:bodyPr wrap="square">
            <a:spAutoFit/>
          </a:bodyPr>
          <a:lstStyle/>
          <a:p>
            <a:endParaRPr lang="nb-NO" dirty="0"/>
          </a:p>
          <a:p>
            <a:r>
              <a:rPr lang="nb-NO" sz="1600" dirty="0">
                <a:solidFill>
                  <a:schemeClr val="bg1"/>
                </a:solidFill>
              </a:rPr>
              <a:t>CTE Diagnostics – </a:t>
            </a:r>
            <a:r>
              <a:rPr lang="nb-NO" sz="1600" dirty="0" err="1">
                <a:solidFill>
                  <a:schemeClr val="bg1"/>
                </a:solidFill>
              </a:rPr>
              <a:t>July</a:t>
            </a:r>
            <a:r>
              <a:rPr lang="nb-NO" sz="1600" dirty="0">
                <a:solidFill>
                  <a:schemeClr val="bg1"/>
                </a:solidFill>
              </a:rPr>
              <a:t> 2022</a:t>
            </a:r>
          </a:p>
        </p:txBody>
      </p:sp>
      <p:pic>
        <p:nvPicPr>
          <p:cNvPr id="19" name="Graphic 18" descr="Checkmark with solid fill">
            <a:extLst>
              <a:ext uri="{FF2B5EF4-FFF2-40B4-BE49-F238E27FC236}">
                <a16:creationId xmlns:a16="http://schemas.microsoft.com/office/drawing/2014/main" id="{75011690-4BAD-4FF3-9171-DAAB9A3F1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33171">
            <a:off x="8463695" y="5273152"/>
            <a:ext cx="702122" cy="702122"/>
          </a:xfrm>
          <a:prstGeom prst="rect">
            <a:avLst/>
          </a:prstGeom>
        </p:spPr>
      </p:pic>
      <p:pic>
        <p:nvPicPr>
          <p:cNvPr id="21" name="Graphic 20" descr="Checkmark with solid fill">
            <a:extLst>
              <a:ext uri="{FF2B5EF4-FFF2-40B4-BE49-F238E27FC236}">
                <a16:creationId xmlns:a16="http://schemas.microsoft.com/office/drawing/2014/main" id="{4FD1E819-C6C7-4DFC-9AA3-EF451E48C4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33171">
            <a:off x="9289189" y="4251140"/>
            <a:ext cx="702122" cy="702122"/>
          </a:xfrm>
          <a:prstGeom prst="rect">
            <a:avLst/>
          </a:prstGeom>
        </p:spPr>
      </p:pic>
    </p:spTree>
    <p:extLst>
      <p:ext uri="{BB962C8B-B14F-4D97-AF65-F5344CB8AC3E}">
        <p14:creationId xmlns:p14="http://schemas.microsoft.com/office/powerpoint/2010/main" val="1137160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31A5E24-FC66-4C64-B91C-9E453DA47ABB}"/>
              </a:ext>
            </a:extLst>
          </p:cNvPr>
          <p:cNvGrpSpPr/>
          <p:nvPr/>
        </p:nvGrpSpPr>
        <p:grpSpPr>
          <a:xfrm>
            <a:off x="3293168" y="1123950"/>
            <a:ext cx="5780398" cy="5061185"/>
            <a:chOff x="3293168" y="1123950"/>
            <a:chExt cx="5780398" cy="5061185"/>
          </a:xfrm>
        </p:grpSpPr>
        <p:sp>
          <p:nvSpPr>
            <p:cNvPr id="22" name="Rectangle 21">
              <a:extLst>
                <a:ext uri="{FF2B5EF4-FFF2-40B4-BE49-F238E27FC236}">
                  <a16:creationId xmlns:a16="http://schemas.microsoft.com/office/drawing/2014/main" id="{6677695C-0A66-45B1-9AC2-F2556C75018D}"/>
                </a:ext>
              </a:extLst>
            </p:cNvPr>
            <p:cNvSpPr/>
            <p:nvPr/>
          </p:nvSpPr>
          <p:spPr>
            <a:xfrm>
              <a:off x="3293168" y="1123950"/>
              <a:ext cx="5780398" cy="506118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BC9D970C-C359-4248-A767-01C27C211755}"/>
                </a:ext>
              </a:extLst>
            </p:cNvPr>
            <p:cNvSpPr txBox="1"/>
            <p:nvPr>
              <p:custDataLst>
                <p:tags r:id="rId3"/>
              </p:custDataLst>
            </p:nvPr>
          </p:nvSpPr>
          <p:spPr>
            <a:xfrm>
              <a:off x="4895851" y="1286978"/>
              <a:ext cx="2650532" cy="369332"/>
            </a:xfrm>
            <a:prstGeom prst="rect">
              <a:avLst/>
            </a:prstGeom>
            <a:noFill/>
          </p:spPr>
          <p:txBody>
            <a:bodyPr wrap="square" rtlCol="0" anchor="ctr">
              <a:spAutoFit/>
            </a:bodyPr>
            <a:lstStyle/>
            <a:p>
              <a:pPr algn="ctr" defTabSz="914259">
                <a:defRPr/>
              </a:pPr>
              <a:r>
                <a:rPr lang="en-GB">
                  <a:solidFill>
                    <a:srgbClr val="0A2136"/>
                  </a:solidFill>
                  <a:latin typeface="Whyte Medium"/>
                </a:rPr>
                <a:t>Conferencing Nodes</a:t>
              </a:r>
            </a:p>
          </p:txBody>
        </p:sp>
        <p:cxnSp>
          <p:nvCxnSpPr>
            <p:cNvPr id="34" name="Straight Connector 33">
              <a:extLst>
                <a:ext uri="{FF2B5EF4-FFF2-40B4-BE49-F238E27FC236}">
                  <a16:creationId xmlns:a16="http://schemas.microsoft.com/office/drawing/2014/main" id="{9039F11A-26BB-4D47-9D52-830FFE32A16B}"/>
                </a:ext>
              </a:extLst>
            </p:cNvPr>
            <p:cNvCxnSpPr>
              <a:cxnSpLocks/>
            </p:cNvCxnSpPr>
            <p:nvPr/>
          </p:nvCxnSpPr>
          <p:spPr>
            <a:xfrm>
              <a:off x="3547884" y="1783442"/>
              <a:ext cx="5270205"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A98A4C2-9C2E-4114-945A-73D64E9BF0D2}"/>
              </a:ext>
            </a:extLst>
          </p:cNvPr>
          <p:cNvSpPr>
            <a:spLocks noGrp="1"/>
          </p:cNvSpPr>
          <p:nvPr>
            <p:ph type="title"/>
            <p:custDataLst>
              <p:tags r:id="rId1"/>
            </p:custDataLst>
          </p:nvPr>
        </p:nvSpPr>
        <p:spPr>
          <a:xfrm>
            <a:off x="457149" y="365126"/>
            <a:ext cx="11196969" cy="562722"/>
          </a:xfrm>
        </p:spPr>
        <p:txBody>
          <a:bodyPr>
            <a:normAutofit fontScale="90000"/>
          </a:bodyPr>
          <a:lstStyle/>
          <a:p>
            <a:r>
              <a:rPr lang="en-US" dirty="0"/>
              <a:t>Infinity technology stacks</a:t>
            </a:r>
          </a:p>
        </p:txBody>
      </p:sp>
      <p:sp>
        <p:nvSpPr>
          <p:cNvPr id="31" name="Date Placeholder 30">
            <a:extLst>
              <a:ext uri="{FF2B5EF4-FFF2-40B4-BE49-F238E27FC236}">
                <a16:creationId xmlns:a16="http://schemas.microsoft.com/office/drawing/2014/main" id="{A0540041-9371-4860-963A-A1212AD4579E}"/>
              </a:ext>
            </a:extLst>
          </p:cNvPr>
          <p:cNvSpPr>
            <a:spLocks noGrp="1"/>
          </p:cNvSpPr>
          <p:nvPr>
            <p:ph type="dt" sz="half" idx="10"/>
          </p:nvPr>
        </p:nvSpPr>
        <p:spPr/>
        <p:txBody>
          <a:bodyPr/>
          <a:lstStyle/>
          <a:p>
            <a:r>
              <a:rPr lang="en-US" noProof="0"/>
              <a:t>17 March, 2022</a:t>
            </a:r>
            <a:endParaRPr lang="en-GB" noProof="0"/>
          </a:p>
        </p:txBody>
      </p:sp>
      <p:sp>
        <p:nvSpPr>
          <p:cNvPr id="32" name="Footer Placeholder 31">
            <a:extLst>
              <a:ext uri="{FF2B5EF4-FFF2-40B4-BE49-F238E27FC236}">
                <a16:creationId xmlns:a16="http://schemas.microsoft.com/office/drawing/2014/main" id="{444E0CE0-98B7-4C79-AFFC-9BCF3E63C386}"/>
              </a:ext>
            </a:extLst>
          </p:cNvPr>
          <p:cNvSpPr>
            <a:spLocks noGrp="1"/>
          </p:cNvSpPr>
          <p:nvPr>
            <p:ph type="ftr" sz="quarter" idx="11"/>
          </p:nvPr>
        </p:nvSpPr>
        <p:spPr/>
        <p:txBody>
          <a:bodyPr/>
          <a:lstStyle/>
          <a:p>
            <a:r>
              <a:rPr lang="en-GB" noProof="0"/>
              <a:t>©2022 Pexip® AS. All Rights Reserved</a:t>
            </a:r>
            <a:endParaRPr lang="en-GB" noProof="0" dirty="0"/>
          </a:p>
        </p:txBody>
      </p:sp>
      <p:sp>
        <p:nvSpPr>
          <p:cNvPr id="35" name="Slide Number Placeholder 34">
            <a:extLst>
              <a:ext uri="{FF2B5EF4-FFF2-40B4-BE49-F238E27FC236}">
                <a16:creationId xmlns:a16="http://schemas.microsoft.com/office/drawing/2014/main" id="{4D4B41BA-9B95-4352-9A1D-4B8B0D025A75}"/>
              </a:ext>
            </a:extLst>
          </p:cNvPr>
          <p:cNvSpPr>
            <a:spLocks noGrp="1"/>
          </p:cNvSpPr>
          <p:nvPr>
            <p:ph type="sldNum" sz="quarter" idx="12"/>
          </p:nvPr>
        </p:nvSpPr>
        <p:spPr/>
        <p:txBody>
          <a:bodyPr/>
          <a:lstStyle/>
          <a:p>
            <a:fld id="{AF82C51F-475B-4DE1-B4BE-74973CDCE049}" type="slidenum">
              <a:rPr lang="en-GB" noProof="0" smtClean="0"/>
              <a:pPr/>
              <a:t>9</a:t>
            </a:fld>
            <a:endParaRPr lang="en-GB" noProof="0"/>
          </a:p>
        </p:txBody>
      </p:sp>
      <p:grpSp>
        <p:nvGrpSpPr>
          <p:cNvPr id="40" name="Group 39">
            <a:extLst>
              <a:ext uri="{FF2B5EF4-FFF2-40B4-BE49-F238E27FC236}">
                <a16:creationId xmlns:a16="http://schemas.microsoft.com/office/drawing/2014/main" id="{358AECC6-1BFA-49C6-B2BC-00D11D249F9E}"/>
              </a:ext>
            </a:extLst>
          </p:cNvPr>
          <p:cNvGrpSpPr/>
          <p:nvPr/>
        </p:nvGrpSpPr>
        <p:grpSpPr>
          <a:xfrm>
            <a:off x="438671" y="1123950"/>
            <a:ext cx="2816618" cy="5061185"/>
            <a:chOff x="438671" y="1123950"/>
            <a:chExt cx="2816618" cy="5061185"/>
          </a:xfrm>
        </p:grpSpPr>
        <p:sp>
          <p:nvSpPr>
            <p:cNvPr id="5" name="Rounded Rectangle 79">
              <a:extLst>
                <a:ext uri="{FF2B5EF4-FFF2-40B4-BE49-F238E27FC236}">
                  <a16:creationId xmlns:a16="http://schemas.microsoft.com/office/drawing/2014/main" id="{1DED3E28-55B3-4C97-ADEF-AD46D194F8BB}"/>
                </a:ext>
              </a:extLst>
            </p:cNvPr>
            <p:cNvSpPr/>
            <p:nvPr/>
          </p:nvSpPr>
          <p:spPr>
            <a:xfrm>
              <a:off x="438671" y="1123950"/>
              <a:ext cx="2816618" cy="5061185"/>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dirty="0">
                <a:solidFill>
                  <a:prstClr val="white"/>
                </a:solidFill>
                <a:latin typeface="Whyte Book"/>
              </a:endParaRPr>
            </a:p>
          </p:txBody>
        </p:sp>
        <p:cxnSp>
          <p:nvCxnSpPr>
            <p:cNvPr id="13" name="Straight Connector 12">
              <a:extLst>
                <a:ext uri="{FF2B5EF4-FFF2-40B4-BE49-F238E27FC236}">
                  <a16:creationId xmlns:a16="http://schemas.microsoft.com/office/drawing/2014/main" id="{778CD20A-2AA9-4BAB-BE1D-E4E5BF4AD373}"/>
                </a:ext>
              </a:extLst>
            </p:cNvPr>
            <p:cNvCxnSpPr>
              <a:cxnSpLocks/>
            </p:cNvCxnSpPr>
            <p:nvPr/>
          </p:nvCxnSpPr>
          <p:spPr>
            <a:xfrm>
              <a:off x="640637" y="1783818"/>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53A7D42-555A-4D6D-BDD7-0A86C3C35F9B}"/>
                </a:ext>
              </a:extLst>
            </p:cNvPr>
            <p:cNvSpPr txBox="1"/>
            <p:nvPr/>
          </p:nvSpPr>
          <p:spPr>
            <a:xfrm>
              <a:off x="715246" y="1841840"/>
              <a:ext cx="2412686" cy="307777"/>
            </a:xfrm>
            <a:prstGeom prst="rect">
              <a:avLst/>
            </a:prstGeom>
            <a:noFill/>
          </p:spPr>
          <p:txBody>
            <a:bodyPr wrap="square" rtlCol="0" anchor="t">
              <a:spAutoFit/>
            </a:bodyPr>
            <a:lstStyle/>
            <a:p>
              <a:pPr marL="179422" lvl="1" indent="-179422" defTabSz="896200">
                <a:spcBef>
                  <a:spcPts val="408"/>
                </a:spcBef>
                <a:buSzPct val="120000"/>
                <a:buFont typeface="Whyte Book" panose="020B0004050101020103"/>
                <a:buChar char="•"/>
              </a:pPr>
              <a:r>
                <a:rPr lang="en-US" sz="1400" u="sng" dirty="0">
                  <a:solidFill>
                    <a:srgbClr val="0A2136"/>
                  </a:solidFill>
                </a:rPr>
                <a:t>Required</a:t>
              </a:r>
            </a:p>
          </p:txBody>
        </p:sp>
      </p:grpSp>
      <p:grpSp>
        <p:nvGrpSpPr>
          <p:cNvPr id="41" name="Group 40">
            <a:extLst>
              <a:ext uri="{FF2B5EF4-FFF2-40B4-BE49-F238E27FC236}">
                <a16:creationId xmlns:a16="http://schemas.microsoft.com/office/drawing/2014/main" id="{30795449-F6B6-4D1C-B385-D077793DD95D}"/>
              </a:ext>
            </a:extLst>
          </p:cNvPr>
          <p:cNvGrpSpPr/>
          <p:nvPr/>
        </p:nvGrpSpPr>
        <p:grpSpPr>
          <a:xfrm>
            <a:off x="3382647" y="1974849"/>
            <a:ext cx="2743159" cy="4124353"/>
            <a:chOff x="3382647" y="1974849"/>
            <a:chExt cx="2743159" cy="4124353"/>
          </a:xfrm>
        </p:grpSpPr>
        <p:sp>
          <p:nvSpPr>
            <p:cNvPr id="7" name="Rounded Rectangle 77">
              <a:extLst>
                <a:ext uri="{FF2B5EF4-FFF2-40B4-BE49-F238E27FC236}">
                  <a16:creationId xmlns:a16="http://schemas.microsoft.com/office/drawing/2014/main" id="{BB991B49-F718-4960-A440-D984BDF90927}"/>
                </a:ext>
              </a:extLst>
            </p:cNvPr>
            <p:cNvSpPr/>
            <p:nvPr/>
          </p:nvSpPr>
          <p:spPr>
            <a:xfrm>
              <a:off x="3382647" y="1974849"/>
              <a:ext cx="2743159" cy="4124353"/>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dirty="0">
                <a:solidFill>
                  <a:prstClr val="white"/>
                </a:solidFill>
                <a:latin typeface="Whyte Book"/>
              </a:endParaRPr>
            </a:p>
          </p:txBody>
        </p:sp>
        <p:cxnSp>
          <p:nvCxnSpPr>
            <p:cNvPr id="14" name="Straight Connector 13">
              <a:extLst>
                <a:ext uri="{FF2B5EF4-FFF2-40B4-BE49-F238E27FC236}">
                  <a16:creationId xmlns:a16="http://schemas.microsoft.com/office/drawing/2014/main" id="{DDCBDA3D-5999-4DA3-B31E-0278DAF506CE}"/>
                </a:ext>
              </a:extLst>
            </p:cNvPr>
            <p:cNvCxnSpPr>
              <a:cxnSpLocks/>
            </p:cNvCxnSpPr>
            <p:nvPr/>
          </p:nvCxnSpPr>
          <p:spPr>
            <a:xfrm>
              <a:off x="3547884" y="2628368"/>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B53BA9-9429-4960-87AB-B9364F61C773}"/>
                </a:ext>
              </a:extLst>
            </p:cNvPr>
            <p:cNvSpPr txBox="1"/>
            <p:nvPr/>
          </p:nvSpPr>
          <p:spPr>
            <a:xfrm>
              <a:off x="3547884" y="2674023"/>
              <a:ext cx="2412686" cy="307777"/>
            </a:xfrm>
            <a:prstGeom prst="rect">
              <a:avLst/>
            </a:prstGeom>
            <a:noFill/>
          </p:spPr>
          <p:txBody>
            <a:bodyPr wrap="square" rtlCol="0" anchor="t">
              <a:spAutoFit/>
            </a:bodyPr>
            <a:lstStyle/>
            <a:p>
              <a:pPr marL="179422" lvl="1" indent="-179422" defTabSz="896200">
                <a:spcBef>
                  <a:spcPts val="408"/>
                </a:spcBef>
                <a:buSzPct val="120000"/>
                <a:buFont typeface="Whyte Book" panose="020B0004050101020103"/>
                <a:buChar char="•"/>
              </a:pPr>
              <a:r>
                <a:rPr lang="en-US" sz="1400" u="sng" dirty="0">
                  <a:solidFill>
                    <a:srgbClr val="0A2136"/>
                  </a:solidFill>
                </a:rPr>
                <a:t>Required</a:t>
              </a:r>
            </a:p>
          </p:txBody>
        </p:sp>
      </p:grpSp>
      <p:grpSp>
        <p:nvGrpSpPr>
          <p:cNvPr id="43" name="Group 42">
            <a:extLst>
              <a:ext uri="{FF2B5EF4-FFF2-40B4-BE49-F238E27FC236}">
                <a16:creationId xmlns:a16="http://schemas.microsoft.com/office/drawing/2014/main" id="{716ED099-FB31-4494-B84B-E4615033B0CC}"/>
              </a:ext>
            </a:extLst>
          </p:cNvPr>
          <p:cNvGrpSpPr/>
          <p:nvPr/>
        </p:nvGrpSpPr>
        <p:grpSpPr>
          <a:xfrm>
            <a:off x="6240166" y="1974848"/>
            <a:ext cx="2743159" cy="4131879"/>
            <a:chOff x="6240166" y="1974848"/>
            <a:chExt cx="2743159" cy="4131879"/>
          </a:xfrm>
        </p:grpSpPr>
        <p:sp>
          <p:nvSpPr>
            <p:cNvPr id="6" name="Rounded Rectangle 80">
              <a:extLst>
                <a:ext uri="{FF2B5EF4-FFF2-40B4-BE49-F238E27FC236}">
                  <a16:creationId xmlns:a16="http://schemas.microsoft.com/office/drawing/2014/main" id="{4AA430DB-7869-4764-8035-7E9329D9CD8B}"/>
                </a:ext>
              </a:extLst>
            </p:cNvPr>
            <p:cNvSpPr/>
            <p:nvPr/>
          </p:nvSpPr>
          <p:spPr>
            <a:xfrm>
              <a:off x="6240166" y="1974848"/>
              <a:ext cx="2743159" cy="4131879"/>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cxnSp>
          <p:nvCxnSpPr>
            <p:cNvPr id="15" name="Straight Connector 14">
              <a:extLst>
                <a:ext uri="{FF2B5EF4-FFF2-40B4-BE49-F238E27FC236}">
                  <a16:creationId xmlns:a16="http://schemas.microsoft.com/office/drawing/2014/main" id="{DD166CAD-3806-4FB2-99E0-F7AE8B9A49DB}"/>
                </a:ext>
              </a:extLst>
            </p:cNvPr>
            <p:cNvCxnSpPr>
              <a:cxnSpLocks/>
            </p:cNvCxnSpPr>
            <p:nvPr/>
          </p:nvCxnSpPr>
          <p:spPr>
            <a:xfrm>
              <a:off x="6405403" y="2628368"/>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6836362-3FA5-40C6-A2B7-D0826AD19082}"/>
                </a:ext>
              </a:extLst>
            </p:cNvPr>
            <p:cNvSpPr txBox="1"/>
            <p:nvPr/>
          </p:nvSpPr>
          <p:spPr>
            <a:xfrm>
              <a:off x="6405403" y="2703853"/>
              <a:ext cx="2412686" cy="307777"/>
            </a:xfrm>
            <a:prstGeom prst="rect">
              <a:avLst/>
            </a:prstGeom>
            <a:noFill/>
          </p:spPr>
          <p:txBody>
            <a:bodyPr wrap="square" rtlCol="0" anchor="t">
              <a:spAutoFit/>
            </a:bodyPr>
            <a:lstStyle/>
            <a:p>
              <a:pPr marL="179422" lvl="1" indent="-179422" defTabSz="896200">
                <a:spcBef>
                  <a:spcPts val="408"/>
                </a:spcBef>
                <a:buSzPct val="120000"/>
                <a:buFont typeface="Whyte Book" panose="020B0004050101020103"/>
                <a:buChar char="•"/>
              </a:pPr>
              <a:r>
                <a:rPr lang="en-GB" sz="1400" u="sng" dirty="0">
                  <a:solidFill>
                    <a:srgbClr val="0A2136"/>
                  </a:solidFill>
                  <a:latin typeface="Whyte Book"/>
                </a:rPr>
                <a:t>Optional</a:t>
              </a:r>
            </a:p>
          </p:txBody>
        </p:sp>
      </p:grpSp>
      <p:grpSp>
        <p:nvGrpSpPr>
          <p:cNvPr id="44" name="Group 43">
            <a:extLst>
              <a:ext uri="{FF2B5EF4-FFF2-40B4-BE49-F238E27FC236}">
                <a16:creationId xmlns:a16="http://schemas.microsoft.com/office/drawing/2014/main" id="{F61BFA96-51B0-42BB-8C12-462E1B6E92DA}"/>
              </a:ext>
            </a:extLst>
          </p:cNvPr>
          <p:cNvGrpSpPr/>
          <p:nvPr/>
        </p:nvGrpSpPr>
        <p:grpSpPr>
          <a:xfrm>
            <a:off x="9121801" y="1123950"/>
            <a:ext cx="2743159" cy="5061185"/>
            <a:chOff x="9121801" y="1123950"/>
            <a:chExt cx="2743159" cy="5061185"/>
          </a:xfrm>
        </p:grpSpPr>
        <p:sp>
          <p:nvSpPr>
            <p:cNvPr id="8" name="Rounded Rectangle 78">
              <a:extLst>
                <a:ext uri="{FF2B5EF4-FFF2-40B4-BE49-F238E27FC236}">
                  <a16:creationId xmlns:a16="http://schemas.microsoft.com/office/drawing/2014/main" id="{3C706855-8BE3-42BE-B064-A3491F46E5F7}"/>
                </a:ext>
              </a:extLst>
            </p:cNvPr>
            <p:cNvSpPr/>
            <p:nvPr/>
          </p:nvSpPr>
          <p:spPr>
            <a:xfrm>
              <a:off x="9121801" y="1123950"/>
              <a:ext cx="2743159" cy="5061185"/>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sp>
          <p:nvSpPr>
            <p:cNvPr id="12" name="Rectangle 11">
              <a:extLst>
                <a:ext uri="{FF2B5EF4-FFF2-40B4-BE49-F238E27FC236}">
                  <a16:creationId xmlns:a16="http://schemas.microsoft.com/office/drawing/2014/main" id="{9AB24CEC-D1F5-42AB-B436-4D9F8DFEE814}"/>
                </a:ext>
              </a:extLst>
            </p:cNvPr>
            <p:cNvSpPr/>
            <p:nvPr>
              <p:custDataLst>
                <p:tags r:id="rId2"/>
              </p:custDataLst>
            </p:nvPr>
          </p:nvSpPr>
          <p:spPr>
            <a:xfrm>
              <a:off x="9142286" y="1287354"/>
              <a:ext cx="2653956" cy="369332"/>
            </a:xfrm>
            <a:prstGeom prst="rect">
              <a:avLst/>
            </a:prstGeom>
          </p:spPr>
          <p:txBody>
            <a:bodyPr wrap="square" anchor="ctr">
              <a:spAutoFit/>
            </a:bodyPr>
            <a:lstStyle/>
            <a:p>
              <a:pPr algn="ctr" defTabSz="914259">
                <a:defRPr/>
              </a:pPr>
              <a:r>
                <a:rPr lang="en-US">
                  <a:solidFill>
                    <a:srgbClr val="0A2136"/>
                  </a:solidFill>
                  <a:latin typeface="Whyte Medium"/>
                </a:rPr>
                <a:t>Teams Connector Node</a:t>
              </a:r>
            </a:p>
          </p:txBody>
        </p:sp>
        <p:cxnSp>
          <p:nvCxnSpPr>
            <p:cNvPr id="16" name="Straight Connector 15">
              <a:extLst>
                <a:ext uri="{FF2B5EF4-FFF2-40B4-BE49-F238E27FC236}">
                  <a16:creationId xmlns:a16="http://schemas.microsoft.com/office/drawing/2014/main" id="{D0A5C8DE-4BA1-4C1F-AA4C-7E65D14BECF6}"/>
                </a:ext>
              </a:extLst>
            </p:cNvPr>
            <p:cNvCxnSpPr>
              <a:cxnSpLocks/>
            </p:cNvCxnSpPr>
            <p:nvPr/>
          </p:nvCxnSpPr>
          <p:spPr>
            <a:xfrm>
              <a:off x="9262920" y="1783818"/>
              <a:ext cx="2412686" cy="0"/>
            </a:xfrm>
            <a:prstGeom prst="line">
              <a:avLst/>
            </a:prstGeom>
            <a:ln w="19050">
              <a:solidFill>
                <a:srgbClr val="054043"/>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6F7E5E2-1496-4F4E-91C3-A2E37D250CB2}"/>
                </a:ext>
              </a:extLst>
            </p:cNvPr>
            <p:cNvSpPr txBox="1"/>
            <p:nvPr/>
          </p:nvSpPr>
          <p:spPr>
            <a:xfrm>
              <a:off x="9262920" y="1866783"/>
              <a:ext cx="2412686" cy="286232"/>
            </a:xfrm>
            <a:prstGeom prst="rect">
              <a:avLst/>
            </a:prstGeom>
            <a:noFill/>
          </p:spPr>
          <p:txBody>
            <a:bodyPr wrap="square" rtlCol="0" anchor="t">
              <a:spAutoFit/>
            </a:bodyPr>
            <a:lstStyle/>
            <a:p>
              <a:pPr marL="179422" lvl="1" indent="-179422" defTabSz="914259">
                <a:lnSpc>
                  <a:spcPct val="90000"/>
                </a:lnSpc>
                <a:spcBef>
                  <a:spcPts val="408"/>
                </a:spcBef>
                <a:buSzPct val="120000"/>
                <a:buFont typeface="Whyte Book" panose="020B0004050101020103"/>
                <a:buChar char="•"/>
              </a:pPr>
              <a:r>
                <a:rPr lang="en-GB" sz="1400" u="sng" dirty="0">
                  <a:gradFill>
                    <a:gsLst>
                      <a:gs pos="2917">
                        <a:prstClr val="black"/>
                      </a:gs>
                      <a:gs pos="30000">
                        <a:prstClr val="black"/>
                      </a:gs>
                    </a:gsLst>
                    <a:lin ang="5400000" scaled="0"/>
                  </a:gradFill>
                  <a:latin typeface="Whyte Book"/>
                </a:rPr>
                <a:t>Optional</a:t>
              </a:r>
            </a:p>
          </p:txBody>
        </p:sp>
      </p:grpSp>
    </p:spTree>
    <p:extLst>
      <p:ext uri="{BB962C8B-B14F-4D97-AF65-F5344CB8AC3E}">
        <p14:creationId xmlns:p14="http://schemas.microsoft.com/office/powerpoint/2010/main" val="74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713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4&quot;/&gt;&lt;end val=&quot;4&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roH087iwSA.83OBhbcq8W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roH087iwSA.83OBhbcq8W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C1KL0cZQhiMS7FT.t7p5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WBRUFevzQHanu4oWsX_T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rr5pR7LgQJ6ubkcZ7.rV0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5JfpYfkRAe8RXMaE8TQr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V84UbObJT_C.okgHuxByF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wvGVFEqR_CG7ec0Amwa0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roH087iwSA.83OBhbcq8W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C1KL0cZQhiMS7FT.t7p5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C1KL0cZQhiMS7FT.t7p5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LEFT" val="35.2789764404297"/>
  <p:tag name="TOP" val="23.3518104553223"/>
</p:tagLst>
</file>

<file path=ppt/tags/tag38.xml><?xml version="1.0" encoding="utf-8"?>
<p:tagLst xmlns:a="http://schemas.openxmlformats.org/drawingml/2006/main" xmlns:r="http://schemas.openxmlformats.org/officeDocument/2006/relationships" xmlns:p="http://schemas.openxmlformats.org/presentationml/2006/main">
  <p:tag name="WIDTH" val="224.678497314453"/>
  <p:tag name="HEIGHT" val="65.4328384399414"/>
</p:tagLst>
</file>

<file path=ppt/tags/tag39.xml><?xml version="1.0" encoding="utf-8"?>
<p:tagLst xmlns:a="http://schemas.openxmlformats.org/drawingml/2006/main" xmlns:r="http://schemas.openxmlformats.org/officeDocument/2006/relationships" xmlns:p="http://schemas.openxmlformats.org/presentationml/2006/main">
  <p:tag name="WIDTH" val="224.678497314453"/>
  <p:tag name="HEIGHT" val="65.4328384399414"/>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WIDTH" val="224.678497314453"/>
  <p:tag name="HEIGHT" val="65.4328384399414"/>
</p:tagLst>
</file>

<file path=ppt/tags/tag41.xml><?xml version="1.0" encoding="utf-8"?>
<p:tagLst xmlns:a="http://schemas.openxmlformats.org/drawingml/2006/main" xmlns:r="http://schemas.openxmlformats.org/officeDocument/2006/relationships" xmlns:p="http://schemas.openxmlformats.org/presentationml/2006/main">
  <p:tag name="LEFT" val="35.2789764404297"/>
  <p:tag name="TOP" val="23.3518104553223"/>
</p:tagLst>
</file>

<file path=ppt/tags/tag42.xml><?xml version="1.0" encoding="utf-8"?>
<p:tagLst xmlns:a="http://schemas.openxmlformats.org/drawingml/2006/main" xmlns:r="http://schemas.openxmlformats.org/officeDocument/2006/relationships" xmlns:p="http://schemas.openxmlformats.org/presentationml/2006/main">
  <p:tag name="WIDTH" val="224.678497314453"/>
  <p:tag name="HEIGHT" val="65.4328384399414"/>
</p:tagLst>
</file>

<file path=ppt/tags/tag43.xml><?xml version="1.0" encoding="utf-8"?>
<p:tagLst xmlns:a="http://schemas.openxmlformats.org/drawingml/2006/main" xmlns:r="http://schemas.openxmlformats.org/officeDocument/2006/relationships" xmlns:p="http://schemas.openxmlformats.org/presentationml/2006/main">
  <p:tag name="WIDTH" val="224.678497314453"/>
  <p:tag name="HEIGHT" val="65.4328384399414"/>
</p:tagLst>
</file>

<file path=ppt/tags/tag44.xml><?xml version="1.0" encoding="utf-8"?>
<p:tagLst xmlns:a="http://schemas.openxmlformats.org/drawingml/2006/main" xmlns:r="http://schemas.openxmlformats.org/officeDocument/2006/relationships" xmlns:p="http://schemas.openxmlformats.org/presentationml/2006/main">
  <p:tag name="WIDTH" val="224.678497314453"/>
  <p:tag name="HEIGHT" val="65.4328384399414"/>
</p:tagLst>
</file>

<file path=ppt/tags/tag45.xml><?xml version="1.0" encoding="utf-8"?>
<p:tagLst xmlns:a="http://schemas.openxmlformats.org/drawingml/2006/main" xmlns:r="http://schemas.openxmlformats.org/officeDocument/2006/relationships" xmlns:p="http://schemas.openxmlformats.org/presentationml/2006/main">
  <p:tag name="WIDTH" val="224.678497314453"/>
  <p:tag name="HEIGHT" val="65.4328384399414"/>
</p:tagLst>
</file>

<file path=ppt/tags/tag46.xml><?xml version="1.0" encoding="utf-8"?>
<p:tagLst xmlns:a="http://schemas.openxmlformats.org/drawingml/2006/main" xmlns:r="http://schemas.openxmlformats.org/officeDocument/2006/relationships" xmlns:p="http://schemas.openxmlformats.org/presentationml/2006/main">
  <p:tag name="LEFT" val="35.2789764404297"/>
  <p:tag name="TOP" val="23.3518104553223"/>
</p:tagLst>
</file>

<file path=ppt/tags/tag47.xml><?xml version="1.0" encoding="utf-8"?>
<p:tagLst xmlns:a="http://schemas.openxmlformats.org/drawingml/2006/main" xmlns:r="http://schemas.openxmlformats.org/officeDocument/2006/relationships" xmlns:p="http://schemas.openxmlformats.org/presentationml/2006/main">
  <p:tag name="WIDTH" val="224.678497314453"/>
  <p:tag name="HEIGHT" val="65.4328384399414"/>
</p:tagLst>
</file>

<file path=ppt/tags/tag48.xml><?xml version="1.0" encoding="utf-8"?>
<p:tagLst xmlns:a="http://schemas.openxmlformats.org/drawingml/2006/main" xmlns:r="http://schemas.openxmlformats.org/officeDocument/2006/relationships" xmlns:p="http://schemas.openxmlformats.org/presentationml/2006/main">
  <p:tag name="WIDTH" val="224.678497314453"/>
  <p:tag name="HEIGHT" val="65.4328384399414"/>
</p:tagLst>
</file>

<file path=ppt/tags/tag49.xml><?xml version="1.0" encoding="utf-8"?>
<p:tagLst xmlns:a="http://schemas.openxmlformats.org/drawingml/2006/main" xmlns:r="http://schemas.openxmlformats.org/officeDocument/2006/relationships" xmlns:p="http://schemas.openxmlformats.org/presentationml/2006/main">
  <p:tag name="LEFT" val="35.2789764404297"/>
  <p:tag name="TOP" val="23.3518104553223"/>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y2zzvdkSy298bDHAzjTIw"/>
</p:tagLst>
</file>

<file path=ppt/tags/tag50.xml><?xml version="1.0" encoding="utf-8"?>
<p:tagLst xmlns:a="http://schemas.openxmlformats.org/drawingml/2006/main" xmlns:r="http://schemas.openxmlformats.org/officeDocument/2006/relationships" xmlns:p="http://schemas.openxmlformats.org/presentationml/2006/main">
  <p:tag name="LEFT" val="35.2789764404297"/>
  <p:tag name="TOP" val="23.3518104553223"/>
</p:tagLst>
</file>

<file path=ppt/tags/tag51.xml><?xml version="1.0" encoding="utf-8"?>
<p:tagLst xmlns:a="http://schemas.openxmlformats.org/drawingml/2006/main" xmlns:r="http://schemas.openxmlformats.org/officeDocument/2006/relationships" xmlns:p="http://schemas.openxmlformats.org/presentationml/2006/main">
  <p:tag name="WIDTH" val="870.344116210938"/>
  <p:tag name="HEIGHT" val="404.210388183594"/>
  <p:tag name="LEFT" val="35.2481880187988"/>
  <p:tag name="TOP" val="80.8255920410156"/>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csOocsovTn6eHhirJnbiGw"/>
</p:tagLst>
</file>

<file path=ppt/tags/tag70.xml><?xml version="1.0" encoding="utf-8"?>
<p:tagLst xmlns:a="http://schemas.openxmlformats.org/drawingml/2006/main" xmlns:r="http://schemas.openxmlformats.org/officeDocument/2006/relationships" xmlns:p="http://schemas.openxmlformats.org/presentationml/2006/main">
  <p:tag name="TIMING" val="|1.5|0.9|1.1|0.5|1.7|0.4|1.3|1.3|1.4|1.3|1|1.2|1.2|1"/>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3YEbR5KiQFy.ntgsydxT9w"/>
</p:tagLst>
</file>

<file path=ppt/theme/theme1.xml><?xml version="1.0" encoding="utf-8"?>
<a:theme xmlns:a="http://schemas.openxmlformats.org/drawingml/2006/main" name="Pexip Master Layout">
  <a:themeElements>
    <a:clrScheme name="Custom 1">
      <a:dk1>
        <a:srgbClr val="000000"/>
      </a:dk1>
      <a:lt1>
        <a:srgbClr val="FFFFFF"/>
      </a:lt1>
      <a:dk2>
        <a:srgbClr val="44546A"/>
      </a:dk2>
      <a:lt2>
        <a:srgbClr val="E7E6E6"/>
      </a:lt2>
      <a:accent1>
        <a:srgbClr val="0A2136"/>
      </a:accent1>
      <a:accent2>
        <a:srgbClr val="0EBEC7"/>
      </a:accent2>
      <a:accent3>
        <a:srgbClr val="FF7273"/>
      </a:accent3>
      <a:accent4>
        <a:srgbClr val="F7F7F7"/>
      </a:accent4>
      <a:accent5>
        <a:srgbClr val="0EDC86"/>
      </a:accent5>
      <a:accent6>
        <a:srgbClr val="0563C1"/>
      </a:accent6>
      <a:hlink>
        <a:srgbClr val="0563C1"/>
      </a:hlink>
      <a:folHlink>
        <a:srgbClr val="954F72"/>
      </a:folHlink>
    </a:clrScheme>
    <a:fontScheme name="pexip">
      <a:majorFont>
        <a:latin typeface="Whyte Medium"/>
        <a:ea typeface=""/>
        <a:cs typeface=""/>
      </a:majorFont>
      <a:minorFont>
        <a:latin typeface="Whyte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0C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a:defPPr>
      </a:lstStyle>
    </a:txDef>
  </a:objectDefaults>
  <a:extraClrSchemeLst/>
  <a:extLst>
    <a:ext uri="{05A4C25C-085E-4340-85A3-A5531E510DB2}">
      <thm15:themeFamily xmlns:thm15="http://schemas.microsoft.com/office/thememl/2012/main" name="Pexip-Academy-PPT-Template-example" id="{6F7429AD-7823-45A3-87C6-4F2488727772}" vid="{B0EFD3BB-2BE1-4456-B240-61E38F38057C}"/>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Pexip-Academy-PPT-Template-example</Template>
  <TotalTime>0</TotalTime>
  <Words>9918</Words>
  <Application>Microsoft Office PowerPoint</Application>
  <PresentationFormat>Widescreen</PresentationFormat>
  <Paragraphs>1481</Paragraphs>
  <Slides>83</Slides>
  <Notes>41</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2" baseType="lpstr">
      <vt:lpstr>Helvetica Neue</vt:lpstr>
      <vt:lpstr>Courier New</vt:lpstr>
      <vt:lpstr>Whyte Book</vt:lpstr>
      <vt:lpstr>Whyte Medium</vt:lpstr>
      <vt:lpstr>Wingdings</vt:lpstr>
      <vt:lpstr>Calibri</vt:lpstr>
      <vt:lpstr>Arial</vt:lpstr>
      <vt:lpstr>Pexip Master Layout</vt:lpstr>
      <vt:lpstr>think-cell Slide</vt:lpstr>
      <vt:lpstr>Pexip Infinity CTE</vt:lpstr>
      <vt:lpstr>CTE Level 2 Technical Training </vt:lpstr>
      <vt:lpstr>CTE Level 2 Technical Training </vt:lpstr>
      <vt:lpstr>Welcome</vt:lpstr>
      <vt:lpstr>Agenda overview</vt:lpstr>
      <vt:lpstr>Pexip Infinity:  Planning to get it right</vt:lpstr>
      <vt:lpstr>Pexip Infinity: a cloud enterprise application</vt:lpstr>
      <vt:lpstr>Infinity technology stacks</vt:lpstr>
      <vt:lpstr>Infinity technology stacks</vt:lpstr>
      <vt:lpstr>Basic Infinity deployment</vt:lpstr>
      <vt:lpstr>Third party cloud Integration</vt:lpstr>
      <vt:lpstr>Cloud Bursting</vt:lpstr>
      <vt:lpstr>Pexip Smart Scale</vt:lpstr>
      <vt:lpstr>Distributed Architecture:  Basics</vt:lpstr>
      <vt:lpstr>Distributed architecture in practice: 1</vt:lpstr>
      <vt:lpstr>Distributed architecture in practice: 2</vt:lpstr>
      <vt:lpstr>Distributed architecture: Backplanes and licencing</vt:lpstr>
      <vt:lpstr>Server Design – Getting it right at the start:  No.1 Support Issue </vt:lpstr>
      <vt:lpstr>Server Design: Sockets and memory channels</vt:lpstr>
      <vt:lpstr>Server design: DO NOT OVER COMMIT host resources</vt:lpstr>
      <vt:lpstr>Server design: Pexip will use dedicated host resources</vt:lpstr>
      <vt:lpstr>Server design: Pexip will use dedicated host resources</vt:lpstr>
      <vt:lpstr>Server design: Pexip will use dedicated host resources</vt:lpstr>
      <vt:lpstr>Server design: Pexip will use dedicated host resources</vt:lpstr>
      <vt:lpstr>Server design: NUMA</vt:lpstr>
      <vt:lpstr>Server design: NUMA</vt:lpstr>
      <vt:lpstr>Server design: NUMA and Hyperthreading</vt:lpstr>
      <vt:lpstr>Server design: rule of thumb compute port calculation</vt:lpstr>
      <vt:lpstr>Server design: without NUMA affinity (E5 series)</vt:lpstr>
      <vt:lpstr>Server design: with NUMA affinity (E5 series)</vt:lpstr>
      <vt:lpstr>Server design: without NUMA affinity (Gold/Platinum series)</vt:lpstr>
      <vt:lpstr>Server design: with NUMA affinity (Gold/Platinum series)</vt:lpstr>
      <vt:lpstr>Virtualised high availability </vt:lpstr>
      <vt:lpstr>Pexip resilience: multiple layers</vt:lpstr>
      <vt:lpstr>Set-up guidance</vt:lpstr>
      <vt:lpstr>Deployment</vt:lpstr>
      <vt:lpstr>Typical real-world redundant deployment</vt:lpstr>
      <vt:lpstr>You lab deployment</vt:lpstr>
      <vt:lpstr>Manually deploying Pexip: all hypervisors</vt:lpstr>
      <vt:lpstr>Let’s get started!</vt:lpstr>
      <vt:lpstr>Lab 1 - Introduction through to deployment  – 2.5 hours </vt:lpstr>
      <vt:lpstr>Section 1 1. Information to access the main lab environment. </vt:lpstr>
      <vt:lpstr>Section 1 3. Accessing the Lab Infrastructure </vt:lpstr>
      <vt:lpstr>Section 2 1. Deploy the Management Node  </vt:lpstr>
      <vt:lpstr>Section 2 2. Configure locations   </vt:lpstr>
      <vt:lpstr>Section 2 3. Deploy Internal Pexip Transcoding Conferencing Nodes.</vt:lpstr>
      <vt:lpstr>Section 2 4. Deploy External Conferencing Node ( just in the Transcoding Role).</vt:lpstr>
      <vt:lpstr>Section 2 5. Activate the Pexip Licenses. </vt:lpstr>
      <vt:lpstr>Section 2 6. Create a Test Call Service</vt:lpstr>
      <vt:lpstr>Section 2 7. Create a Virtual Meeting Room (with no PIN).</vt:lpstr>
      <vt:lpstr>Lunch-time!</vt:lpstr>
      <vt:lpstr>Lab 2 Interop through to integration  – 3.5 hours </vt:lpstr>
      <vt:lpstr>Section 1 1. Switching from a Transcoding Edge Node to a Proxying Edge Node   </vt:lpstr>
      <vt:lpstr>Section 2 2. TLS Certificates </vt:lpstr>
      <vt:lpstr>Section 3 3. Create a Virtual Auditorium </vt:lpstr>
      <vt:lpstr>Section 4 4. Create a series of Virtual Meeting Room  </vt:lpstr>
      <vt:lpstr>Section 5 5. Create a Virtual Reception (Lobby / IVR)  </vt:lpstr>
      <vt:lpstr>Section 6 6. Infinity Connect Client Registration and Gateway P2P call </vt:lpstr>
      <vt:lpstr>Section 7 7.Enable LDAP management login authentication</vt:lpstr>
      <vt:lpstr>Home-time!</vt:lpstr>
      <vt:lpstr>Day 2</vt:lpstr>
      <vt:lpstr>Lab 3 Media traversal and more integrations – 2.5 hours </vt:lpstr>
      <vt:lpstr>Section 1 1. Google Meet Integration</vt:lpstr>
      <vt:lpstr>Section 2 2. Microsoft Teams Integration</vt:lpstr>
      <vt:lpstr>Section 3 IVR and Audio / PSTN Connectivity</vt:lpstr>
      <vt:lpstr>Lunch-time!</vt:lpstr>
      <vt:lpstr>Lab 4 Join and user experience  - 2.5 hours</vt:lpstr>
      <vt:lpstr>Section 1 1 Configure and Activate Pexip Smart Scale</vt:lpstr>
      <vt:lpstr>Section 2  1. Upgrading Pexip </vt:lpstr>
      <vt:lpstr>Section 3 1. Customizing the user experience (UX) </vt:lpstr>
      <vt:lpstr>PowerPoint Presentation</vt:lpstr>
      <vt:lpstr>How to raise a ticket.</vt:lpstr>
      <vt:lpstr>PowerPoint Presentation</vt:lpstr>
      <vt:lpstr>PowerPoint Presentation</vt:lpstr>
      <vt:lpstr>Tools for Partners</vt:lpstr>
      <vt:lpstr>PowerPoint Presentation</vt:lpstr>
      <vt:lpstr>PowerPoint Presentation</vt:lpstr>
      <vt:lpstr>PowerPoint Presentation</vt:lpstr>
      <vt:lpstr>PowerPoint Presentation</vt:lpstr>
      <vt:lpstr>Takeaways</vt:lpstr>
      <vt:lpstr>Docs.Pexip.com</vt:lpstr>
      <vt:lpstr>Home-time!</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Pexip Infinity CTE</dc:title>
  <dc:creator>Martine Mannion</dc:creator>
  <cp:lastModifiedBy>Martine Mannion</cp:lastModifiedBy>
  <cp:revision>117</cp:revision>
  <dcterms:created xsi:type="dcterms:W3CDTF">2021-03-09T11:42:27Z</dcterms:created>
  <dcterms:modified xsi:type="dcterms:W3CDTF">2022-04-27T15:38:52Z</dcterms:modified>
</cp:coreProperties>
</file>